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85" r:id="rId6"/>
    <p:sldId id="260" r:id="rId7"/>
    <p:sldId id="261" r:id="rId8"/>
    <p:sldId id="265" r:id="rId9"/>
    <p:sldId id="286" r:id="rId10"/>
    <p:sldId id="281" r:id="rId11"/>
    <p:sldId id="268" r:id="rId12"/>
    <p:sldId id="276" r:id="rId13"/>
    <p:sldId id="269" r:id="rId14"/>
    <p:sldId id="273" r:id="rId15"/>
    <p:sldId id="277" r:id="rId16"/>
    <p:sldId id="278" r:id="rId17"/>
    <p:sldId id="279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89" d="100"/>
          <a:sy n="89" d="100"/>
        </p:scale>
        <p:origin x="-28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4446AE-7F0D-498A-BABD-0B8AB292E29F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66E556-763D-4F54-95EC-1D7F615DADC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6CF17A-1E38-43AC-9C02-EB5B27E44A2A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66800" y="1219200"/>
            <a:ext cx="541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00400" y="381000"/>
            <a:ext cx="2743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60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60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 descr="images 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2200" y="1295399"/>
            <a:ext cx="4038600" cy="4020651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rizontal Scroll 1"/>
          <p:cNvSpPr/>
          <p:nvPr/>
        </p:nvSpPr>
        <p:spPr>
          <a:xfrm>
            <a:off x="1447800" y="685800"/>
            <a:ext cx="6477000" cy="1524000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8800" dirty="0" err="1" smtClean="0"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8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8800" dirty="0" err="1" smtClean="0">
                <a:latin typeface="NikoshBAN" pitchFamily="2" charset="0"/>
                <a:cs typeface="NikoshBAN" pitchFamily="2" charset="0"/>
              </a:rPr>
              <a:t>পরিচিতি</a:t>
            </a:r>
            <a:r>
              <a:rPr lang="en-US" sz="6600" dirty="0" smtClean="0"/>
              <a:t>  </a:t>
            </a:r>
            <a:endParaRPr lang="en-US" sz="6600" dirty="0"/>
          </a:p>
        </p:txBody>
      </p:sp>
      <p:sp>
        <p:nvSpPr>
          <p:cNvPr id="5" name="TextBox 4"/>
          <p:cNvSpPr txBox="1"/>
          <p:nvPr/>
        </p:nvSpPr>
        <p:spPr>
          <a:xfrm>
            <a:off x="1143000" y="4191000"/>
            <a:ext cx="6629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বিষ্ণুপুর</a:t>
            </a:r>
            <a:r>
              <a:rPr lang="en-US" sz="44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হামিদপুর</a:t>
            </a:r>
            <a:r>
              <a:rPr lang="en-US" sz="44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মাধ্যমিক</a:t>
            </a:r>
            <a:r>
              <a:rPr lang="en-US" sz="44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বিদ্যালয়</a:t>
            </a:r>
            <a:endParaRPr lang="en-US" sz="44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66800" y="4800600"/>
            <a:ext cx="7772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কালিয়া</a:t>
            </a:r>
            <a:r>
              <a:rPr lang="bn-BD" sz="44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44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নড়াইল</a:t>
            </a:r>
            <a:r>
              <a:rPr lang="bn-BD" sz="4400" dirty="0" smtClean="0">
                <a:solidFill>
                  <a:srgbClr val="7030A0"/>
                </a:solidFill>
                <a:latin typeface="JomunaMJ" pitchFamily="2" charset="0"/>
                <a:cs typeface="NikoshBAN" pitchFamily="2" charset="0"/>
              </a:rPr>
              <a:t>।</a:t>
            </a:r>
            <a:endParaRPr lang="en-US" sz="4400" dirty="0" smtClean="0">
              <a:solidFill>
                <a:srgbClr val="7030A0"/>
              </a:solidFill>
              <a:latin typeface="JomunaMJ" pitchFamily="2" charset="0"/>
              <a:cs typeface="NikoshBAN" pitchFamily="2" charset="0"/>
            </a:endParaRPr>
          </a:p>
          <a:p>
            <a:r>
              <a:rPr lang="en-US" sz="2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Email: </a:t>
            </a:r>
            <a:r>
              <a:rPr lang="en-US" sz="28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skpaul1994@gmail.com</a:t>
            </a:r>
            <a:endParaRPr lang="bn-BD" sz="2800" dirty="0" smtClean="0">
              <a:solidFill>
                <a:srgbClr val="7030A0"/>
              </a:solidFill>
              <a:latin typeface="Times New Roman" pitchFamily="18" charset="0"/>
              <a:cs typeface="JomunaMJ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43000" y="3276600"/>
            <a:ext cx="3733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শিশির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কুমার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পাল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219200" y="3810001"/>
            <a:ext cx="304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সহকারি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1" name="Picture 10" descr="Snapshot_20140119_1.jpg"/>
          <p:cNvPicPr>
            <a:picLocks noChangeAspect="1"/>
          </p:cNvPicPr>
          <p:nvPr/>
        </p:nvPicPr>
        <p:blipFill>
          <a:blip r:embed="rId2"/>
          <a:srcRect r="10345"/>
          <a:stretch>
            <a:fillRect/>
          </a:stretch>
        </p:blipFill>
        <p:spPr>
          <a:xfrm>
            <a:off x="6629400" y="2209800"/>
            <a:ext cx="1981200" cy="150495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7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770" decel="100000"/>
                                        <p:tgtEl>
                                          <p:spTgt spid="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0" dur="77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2" dur="77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8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4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/>
      <p:bldP spid="6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own Ribbon 1"/>
          <p:cNvSpPr/>
          <p:nvPr/>
        </p:nvSpPr>
        <p:spPr>
          <a:xfrm>
            <a:off x="1143000" y="609600"/>
            <a:ext cx="7543800" cy="1371600"/>
          </a:xfrm>
          <a:prstGeom prst="ribb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6600" dirty="0" err="1" smtClean="0"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6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533400" y="2514600"/>
            <a:ext cx="8229600" cy="38862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7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শ্রেণিঃ</a:t>
            </a:r>
            <a:r>
              <a:rPr lang="en-US" sz="7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অষ্টম</a:t>
            </a:r>
            <a:r>
              <a:rPr lang="en-US" sz="7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6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বিষয়ঃ</a:t>
            </a:r>
            <a:r>
              <a:rPr lang="en-US" sz="6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বাংলাদেশ</a:t>
            </a:r>
            <a:r>
              <a:rPr lang="en-US" sz="6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6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বিশ্ব</a:t>
            </a:r>
            <a:r>
              <a:rPr lang="en-US" sz="6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পরিচয়</a:t>
            </a:r>
            <a:r>
              <a:rPr lang="en-US" sz="6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60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7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770" decel="100000"/>
                                        <p:tgtEl>
                                          <p:spTgt spid="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7" dur="77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9" dur="77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Scroll 1"/>
          <p:cNvSpPr/>
          <p:nvPr/>
        </p:nvSpPr>
        <p:spPr>
          <a:xfrm>
            <a:off x="914400" y="381000"/>
            <a:ext cx="5791200" cy="1447800"/>
          </a:xfrm>
          <a:prstGeom prst="vertic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7200" dirty="0" smtClean="0">
                <a:latin typeface="NikoshBAN" pitchFamily="2" charset="0"/>
                <a:cs typeface="NikoshBAN" pitchFamily="2" charset="0"/>
              </a:rPr>
              <a:t>      </a:t>
            </a:r>
            <a:r>
              <a:rPr lang="en-US" sz="7200" dirty="0" err="1" smtClean="0"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7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43000" y="2286000"/>
            <a:ext cx="5715000" cy="76944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শেষে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শিক্ষার্থীরা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-------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1000" y="3276600"/>
            <a:ext cx="8382000" cy="353943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endParaRPr lang="en-US" sz="3200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3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বৈশ্বিক</a:t>
            </a: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উষ্ণায়ন</a:t>
            </a: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  </a:t>
            </a:r>
          </a:p>
          <a:p>
            <a:pPr>
              <a:buFont typeface="Wingdings" pitchFamily="2" charset="2"/>
              <a:buChar char="Ø"/>
            </a:pPr>
            <a:r>
              <a:rPr lang="bn-BD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বৈশ্বিক উষ্ণায়ন কী কী কারণে‍ ঘটে তা </a:t>
            </a:r>
            <a:r>
              <a:rPr lang="en-US" sz="3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bn-BD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পারবে।</a:t>
            </a:r>
            <a:endParaRPr lang="en-US" sz="3200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বৈশ্বিক উষ্ণায়নে</a:t>
            </a: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র </a:t>
            </a:r>
            <a:r>
              <a:rPr lang="en-US" sz="3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ফলে</a:t>
            </a:r>
            <a:r>
              <a:rPr lang="bn-BD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সংগঠিত ক্ষতিসমূহ বর্ণনা করতে পারবে।</a:t>
            </a: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endParaRPr lang="bn-BD" sz="3200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endParaRPr lang="bn-BD" sz="3200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Rectangle 5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Freeform 42"/>
          <p:cNvSpPr/>
          <p:nvPr/>
        </p:nvSpPr>
        <p:spPr>
          <a:xfrm>
            <a:off x="2133600" y="3886200"/>
            <a:ext cx="1447800" cy="1371600"/>
          </a:xfrm>
          <a:custGeom>
            <a:avLst/>
            <a:gdLst>
              <a:gd name="connsiteX0" fmla="*/ 0 w 1534332"/>
              <a:gd name="connsiteY0" fmla="*/ 0 h 1410346"/>
              <a:gd name="connsiteX1" fmla="*/ 1503335 w 1534332"/>
              <a:gd name="connsiteY1" fmla="*/ 294468 h 1410346"/>
              <a:gd name="connsiteX2" fmla="*/ 1503335 w 1534332"/>
              <a:gd name="connsiteY2" fmla="*/ 294468 h 1410346"/>
              <a:gd name="connsiteX3" fmla="*/ 1534332 w 1534332"/>
              <a:gd name="connsiteY3" fmla="*/ 1410346 h 1410346"/>
              <a:gd name="connsiteX4" fmla="*/ 1534332 w 1534332"/>
              <a:gd name="connsiteY4" fmla="*/ 1410346 h 1410346"/>
              <a:gd name="connsiteX5" fmla="*/ 61993 w 1534332"/>
              <a:gd name="connsiteY5" fmla="*/ 1053885 h 1410346"/>
              <a:gd name="connsiteX6" fmla="*/ 61993 w 1534332"/>
              <a:gd name="connsiteY6" fmla="*/ 1053885 h 1410346"/>
              <a:gd name="connsiteX7" fmla="*/ 0 w 1534332"/>
              <a:gd name="connsiteY7" fmla="*/ 0 h 1410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34332" h="1410346">
                <a:moveTo>
                  <a:pt x="0" y="0"/>
                </a:moveTo>
                <a:lnTo>
                  <a:pt x="1503335" y="294468"/>
                </a:lnTo>
                <a:lnTo>
                  <a:pt x="1503335" y="294468"/>
                </a:lnTo>
                <a:lnTo>
                  <a:pt x="1534332" y="1410346"/>
                </a:lnTo>
                <a:lnTo>
                  <a:pt x="1534332" y="1410346"/>
                </a:lnTo>
                <a:lnTo>
                  <a:pt x="61993" y="1053885"/>
                </a:lnTo>
                <a:lnTo>
                  <a:pt x="61993" y="105388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4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Freeform 48"/>
          <p:cNvSpPr/>
          <p:nvPr/>
        </p:nvSpPr>
        <p:spPr>
          <a:xfrm>
            <a:off x="1447800" y="3581400"/>
            <a:ext cx="2319580" cy="805912"/>
          </a:xfrm>
          <a:custGeom>
            <a:avLst/>
            <a:gdLst>
              <a:gd name="connsiteX0" fmla="*/ 1141708 w 2319580"/>
              <a:gd name="connsiteY0" fmla="*/ 0 h 805912"/>
              <a:gd name="connsiteX1" fmla="*/ 165315 w 2319580"/>
              <a:gd name="connsiteY1" fmla="*/ 573438 h 805912"/>
              <a:gd name="connsiteX2" fmla="*/ 149817 w 2319580"/>
              <a:gd name="connsiteY2" fmla="*/ 573438 h 805912"/>
              <a:gd name="connsiteX3" fmla="*/ 2319580 w 2319580"/>
              <a:gd name="connsiteY3" fmla="*/ 805912 h 805912"/>
              <a:gd name="connsiteX4" fmla="*/ 2319580 w 2319580"/>
              <a:gd name="connsiteY4" fmla="*/ 805912 h 805912"/>
              <a:gd name="connsiteX5" fmla="*/ 1141708 w 2319580"/>
              <a:gd name="connsiteY5" fmla="*/ 0 h 805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19580" h="805912">
                <a:moveTo>
                  <a:pt x="1141708" y="0"/>
                </a:moveTo>
                <a:lnTo>
                  <a:pt x="165315" y="573438"/>
                </a:lnTo>
                <a:cubicBezTo>
                  <a:pt x="0" y="669011"/>
                  <a:pt x="149817" y="573438"/>
                  <a:pt x="149817" y="573438"/>
                </a:cubicBezTo>
                <a:lnTo>
                  <a:pt x="2319580" y="805912"/>
                </a:lnTo>
                <a:lnTo>
                  <a:pt x="2319580" y="805912"/>
                </a:lnTo>
                <a:lnTo>
                  <a:pt x="1141708" y="0"/>
                </a:lnTo>
                <a:close/>
              </a:path>
            </a:pathLst>
          </a:custGeom>
          <a:solidFill>
            <a:schemeClr val="accent1">
              <a:alpha val="2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7315200" y="-228600"/>
            <a:ext cx="2181225" cy="2133600"/>
          </a:xfrm>
          <a:prstGeom prst="ellipse">
            <a:avLst/>
          </a:prstGeom>
          <a:gradFill flip="none" rotWithShape="1">
            <a:gsLst>
              <a:gs pos="2600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 17"/>
          <p:cNvSpPr/>
          <p:nvPr/>
        </p:nvSpPr>
        <p:spPr>
          <a:xfrm rot="21286153">
            <a:off x="1450694" y="1217092"/>
            <a:ext cx="6862961" cy="4873764"/>
          </a:xfrm>
          <a:custGeom>
            <a:avLst/>
            <a:gdLst>
              <a:gd name="connsiteX0" fmla="*/ 5398576 w 5724040"/>
              <a:gd name="connsiteY0" fmla="*/ 0 h 4657240"/>
              <a:gd name="connsiteX1" fmla="*/ 423620 w 5724040"/>
              <a:gd name="connsiteY1" fmla="*/ 1642820 h 4657240"/>
              <a:gd name="connsiteX2" fmla="*/ 423620 w 5724040"/>
              <a:gd name="connsiteY2" fmla="*/ 1642820 h 4657240"/>
              <a:gd name="connsiteX3" fmla="*/ 764583 w 5724040"/>
              <a:gd name="connsiteY3" fmla="*/ 3874576 h 4657240"/>
              <a:gd name="connsiteX4" fmla="*/ 826576 w 5724040"/>
              <a:gd name="connsiteY4" fmla="*/ 4076054 h 4657240"/>
              <a:gd name="connsiteX5" fmla="*/ 5724040 w 5724040"/>
              <a:gd name="connsiteY5" fmla="*/ 387458 h 4657240"/>
              <a:gd name="connsiteX0" fmla="*/ 5398576 w 5724040"/>
              <a:gd name="connsiteY0" fmla="*/ 0 h 4657240"/>
              <a:gd name="connsiteX1" fmla="*/ 423620 w 5724040"/>
              <a:gd name="connsiteY1" fmla="*/ 1642820 h 4657240"/>
              <a:gd name="connsiteX2" fmla="*/ 244333 w 5724040"/>
              <a:gd name="connsiteY2" fmla="*/ 2384949 h 4657240"/>
              <a:gd name="connsiteX3" fmla="*/ 764583 w 5724040"/>
              <a:gd name="connsiteY3" fmla="*/ 3874576 h 4657240"/>
              <a:gd name="connsiteX4" fmla="*/ 826576 w 5724040"/>
              <a:gd name="connsiteY4" fmla="*/ 4076054 h 4657240"/>
              <a:gd name="connsiteX5" fmla="*/ 5724040 w 5724040"/>
              <a:gd name="connsiteY5" fmla="*/ 387458 h 4657240"/>
              <a:gd name="connsiteX0" fmla="*/ 5398576 w 5724040"/>
              <a:gd name="connsiteY0" fmla="*/ 0 h 4657240"/>
              <a:gd name="connsiteX1" fmla="*/ 662634 w 5724040"/>
              <a:gd name="connsiteY1" fmla="*/ 2085794 h 4657240"/>
              <a:gd name="connsiteX2" fmla="*/ 244333 w 5724040"/>
              <a:gd name="connsiteY2" fmla="*/ 2384949 h 4657240"/>
              <a:gd name="connsiteX3" fmla="*/ 764583 w 5724040"/>
              <a:gd name="connsiteY3" fmla="*/ 3874576 h 4657240"/>
              <a:gd name="connsiteX4" fmla="*/ 826576 w 5724040"/>
              <a:gd name="connsiteY4" fmla="*/ 4076054 h 4657240"/>
              <a:gd name="connsiteX5" fmla="*/ 5724040 w 5724040"/>
              <a:gd name="connsiteY5" fmla="*/ 387458 h 4657240"/>
              <a:gd name="connsiteX0" fmla="*/ 5494255 w 5819719"/>
              <a:gd name="connsiteY0" fmla="*/ 0 h 4634045"/>
              <a:gd name="connsiteX1" fmla="*/ 758313 w 5819719"/>
              <a:gd name="connsiteY1" fmla="*/ 2085794 h 4634045"/>
              <a:gd name="connsiteX2" fmla="*/ 340012 w 5819719"/>
              <a:gd name="connsiteY2" fmla="*/ 2384949 h 4634045"/>
              <a:gd name="connsiteX3" fmla="*/ 286186 w 5819719"/>
              <a:gd name="connsiteY3" fmla="*/ 3735406 h 4634045"/>
              <a:gd name="connsiteX4" fmla="*/ 922255 w 5819719"/>
              <a:gd name="connsiteY4" fmla="*/ 4076054 h 4634045"/>
              <a:gd name="connsiteX5" fmla="*/ 5819719 w 5819719"/>
              <a:gd name="connsiteY5" fmla="*/ 387458 h 4634045"/>
              <a:gd name="connsiteX0" fmla="*/ 5500110 w 5825574"/>
              <a:gd name="connsiteY0" fmla="*/ 0 h 4577007"/>
              <a:gd name="connsiteX1" fmla="*/ 764168 w 5825574"/>
              <a:gd name="connsiteY1" fmla="*/ 2085794 h 4577007"/>
              <a:gd name="connsiteX2" fmla="*/ 345867 w 5825574"/>
              <a:gd name="connsiteY2" fmla="*/ 2384949 h 4577007"/>
              <a:gd name="connsiteX3" fmla="*/ 256917 w 5825574"/>
              <a:gd name="connsiteY3" fmla="*/ 3393176 h 4577007"/>
              <a:gd name="connsiteX4" fmla="*/ 928110 w 5825574"/>
              <a:gd name="connsiteY4" fmla="*/ 4076054 h 4577007"/>
              <a:gd name="connsiteX5" fmla="*/ 5825574 w 5825574"/>
              <a:gd name="connsiteY5" fmla="*/ 387458 h 4577007"/>
              <a:gd name="connsiteX0" fmla="*/ 5500110 w 5825574"/>
              <a:gd name="connsiteY0" fmla="*/ 0 h 4577007"/>
              <a:gd name="connsiteX1" fmla="*/ 764168 w 5825574"/>
              <a:gd name="connsiteY1" fmla="*/ 2085794 h 4577007"/>
              <a:gd name="connsiteX2" fmla="*/ 345867 w 5825574"/>
              <a:gd name="connsiteY2" fmla="*/ 2384949 h 4577007"/>
              <a:gd name="connsiteX3" fmla="*/ 256917 w 5825574"/>
              <a:gd name="connsiteY3" fmla="*/ 3393176 h 4577007"/>
              <a:gd name="connsiteX4" fmla="*/ 928110 w 5825574"/>
              <a:gd name="connsiteY4" fmla="*/ 4076054 h 4577007"/>
              <a:gd name="connsiteX5" fmla="*/ 5825574 w 5825574"/>
              <a:gd name="connsiteY5" fmla="*/ 387458 h 4577007"/>
              <a:gd name="connsiteX0" fmla="*/ 5500110 w 5825574"/>
              <a:gd name="connsiteY0" fmla="*/ 0 h 4577007"/>
              <a:gd name="connsiteX1" fmla="*/ 764168 w 5825574"/>
              <a:gd name="connsiteY1" fmla="*/ 2085794 h 4577007"/>
              <a:gd name="connsiteX2" fmla="*/ 345867 w 5825574"/>
              <a:gd name="connsiteY2" fmla="*/ 2384949 h 4577007"/>
              <a:gd name="connsiteX3" fmla="*/ 256917 w 5825574"/>
              <a:gd name="connsiteY3" fmla="*/ 3393176 h 4577007"/>
              <a:gd name="connsiteX4" fmla="*/ 928110 w 5825574"/>
              <a:gd name="connsiteY4" fmla="*/ 4076054 h 4577007"/>
              <a:gd name="connsiteX5" fmla="*/ 5825574 w 5825574"/>
              <a:gd name="connsiteY5" fmla="*/ 387458 h 4577007"/>
              <a:gd name="connsiteX0" fmla="*/ 5599333 w 5924797"/>
              <a:gd name="connsiteY0" fmla="*/ 0 h 4572905"/>
              <a:gd name="connsiteX1" fmla="*/ 863391 w 5924797"/>
              <a:gd name="connsiteY1" fmla="*/ 2085794 h 4572905"/>
              <a:gd name="connsiteX2" fmla="*/ 445090 w 5924797"/>
              <a:gd name="connsiteY2" fmla="*/ 2384949 h 4572905"/>
              <a:gd name="connsiteX3" fmla="*/ 97040 w 5924797"/>
              <a:gd name="connsiteY3" fmla="*/ 3368562 h 4572905"/>
              <a:gd name="connsiteX4" fmla="*/ 1027333 w 5924797"/>
              <a:gd name="connsiteY4" fmla="*/ 4076054 h 4572905"/>
              <a:gd name="connsiteX5" fmla="*/ 5924797 w 5924797"/>
              <a:gd name="connsiteY5" fmla="*/ 387458 h 45729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924797" h="4572905">
                <a:moveTo>
                  <a:pt x="5599333" y="0"/>
                </a:moveTo>
                <a:lnTo>
                  <a:pt x="863391" y="2085794"/>
                </a:lnTo>
                <a:lnTo>
                  <a:pt x="445090" y="2384949"/>
                </a:lnTo>
                <a:cubicBezTo>
                  <a:pt x="501917" y="2756908"/>
                  <a:pt x="0" y="3086711"/>
                  <a:pt x="97040" y="3368562"/>
                </a:cubicBezTo>
                <a:cubicBezTo>
                  <a:pt x="179430" y="3289449"/>
                  <a:pt x="56040" y="4572905"/>
                  <a:pt x="1027333" y="4076054"/>
                </a:cubicBezTo>
                <a:cubicBezTo>
                  <a:pt x="1998626" y="3579203"/>
                  <a:pt x="3889353" y="1941163"/>
                  <a:pt x="5924797" y="387458"/>
                </a:cubicBezTo>
              </a:path>
            </a:pathLst>
          </a:custGeom>
          <a:solidFill>
            <a:schemeClr val="accent6">
              <a:lumMod val="60000"/>
              <a:lumOff val="40000"/>
              <a:alpha val="17000"/>
            </a:schemeClr>
          </a:soli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Straight Arrow Connector 19"/>
          <p:cNvCxnSpPr/>
          <p:nvPr/>
        </p:nvCxnSpPr>
        <p:spPr>
          <a:xfrm rot="10800000" flipV="1">
            <a:off x="7543800" y="914400"/>
            <a:ext cx="457200" cy="3048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rot="10800000" flipV="1">
            <a:off x="7620000" y="1066800"/>
            <a:ext cx="457200" cy="3048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rot="10800000" flipV="1">
            <a:off x="7086600" y="1371600"/>
            <a:ext cx="457200" cy="3048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rot="10800000" flipV="1">
            <a:off x="6324600" y="1905000"/>
            <a:ext cx="457200" cy="3048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rot="10800000" flipV="1">
            <a:off x="6553200" y="1447800"/>
            <a:ext cx="457200" cy="3048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rot="10800000" flipV="1">
            <a:off x="5562600" y="2667000"/>
            <a:ext cx="457200" cy="3048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rot="10800000" flipV="1">
            <a:off x="5791200" y="2209800"/>
            <a:ext cx="457200" cy="3048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rot="10800000" flipV="1">
            <a:off x="5181600" y="2667000"/>
            <a:ext cx="457200" cy="3048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 rot="10800000" flipV="1">
            <a:off x="5410200" y="2209800"/>
            <a:ext cx="457200" cy="3048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rot="10800000" flipV="1">
            <a:off x="4114800" y="3810000"/>
            <a:ext cx="457200" cy="3048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rot="10800000" flipV="1">
            <a:off x="4191000" y="3048000"/>
            <a:ext cx="457200" cy="3048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rot="10800000" flipV="1">
            <a:off x="3200400" y="3733800"/>
            <a:ext cx="457200" cy="3048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rot="10800000" flipV="1">
            <a:off x="3429000" y="3276600"/>
            <a:ext cx="457200" cy="3048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>
            <a:off x="1981200" y="1295400"/>
            <a:ext cx="301556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গ্রিনহাউস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প্রতিক্রিয়া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7" name="Freeform 36"/>
          <p:cNvSpPr/>
          <p:nvPr/>
        </p:nvSpPr>
        <p:spPr>
          <a:xfrm>
            <a:off x="457200" y="3810000"/>
            <a:ext cx="1720312" cy="1270861"/>
          </a:xfrm>
          <a:custGeom>
            <a:avLst/>
            <a:gdLst>
              <a:gd name="connsiteX0" fmla="*/ 0 w 1720312"/>
              <a:gd name="connsiteY0" fmla="*/ 883403 h 1270861"/>
              <a:gd name="connsiteX1" fmla="*/ 1301858 w 1720312"/>
              <a:gd name="connsiteY1" fmla="*/ 0 h 1270861"/>
              <a:gd name="connsiteX2" fmla="*/ 1301858 w 1720312"/>
              <a:gd name="connsiteY2" fmla="*/ 0 h 1270861"/>
              <a:gd name="connsiteX3" fmla="*/ 1720312 w 1720312"/>
              <a:gd name="connsiteY3" fmla="*/ 1270861 h 1270861"/>
              <a:gd name="connsiteX4" fmla="*/ 1720312 w 1720312"/>
              <a:gd name="connsiteY4" fmla="*/ 1270861 h 1270861"/>
              <a:gd name="connsiteX5" fmla="*/ 0 w 1720312"/>
              <a:gd name="connsiteY5" fmla="*/ 883403 h 1270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20312" h="1270861">
                <a:moveTo>
                  <a:pt x="0" y="883403"/>
                </a:moveTo>
                <a:lnTo>
                  <a:pt x="1301858" y="0"/>
                </a:lnTo>
                <a:lnTo>
                  <a:pt x="1301858" y="0"/>
                </a:lnTo>
                <a:lnTo>
                  <a:pt x="1720312" y="1270861"/>
                </a:lnTo>
                <a:lnTo>
                  <a:pt x="1720312" y="1270861"/>
                </a:lnTo>
                <a:lnTo>
                  <a:pt x="0" y="883403"/>
                </a:lnTo>
                <a:close/>
              </a:path>
            </a:pathLst>
          </a:custGeom>
          <a:solidFill>
            <a:schemeClr val="accent1">
              <a:alpha val="3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Freeform 37"/>
          <p:cNvSpPr/>
          <p:nvPr/>
        </p:nvSpPr>
        <p:spPr>
          <a:xfrm>
            <a:off x="1752600" y="3581400"/>
            <a:ext cx="2076773" cy="1503335"/>
          </a:xfrm>
          <a:custGeom>
            <a:avLst/>
            <a:gdLst>
              <a:gd name="connsiteX0" fmla="*/ 0 w 2076773"/>
              <a:gd name="connsiteY0" fmla="*/ 201478 h 1503335"/>
              <a:gd name="connsiteX1" fmla="*/ 898901 w 2076773"/>
              <a:gd name="connsiteY1" fmla="*/ 0 h 1503335"/>
              <a:gd name="connsiteX2" fmla="*/ 898901 w 2076773"/>
              <a:gd name="connsiteY2" fmla="*/ 0 h 1503335"/>
              <a:gd name="connsiteX3" fmla="*/ 2076773 w 2076773"/>
              <a:gd name="connsiteY3" fmla="*/ 774915 h 1503335"/>
              <a:gd name="connsiteX4" fmla="*/ 2076773 w 2076773"/>
              <a:gd name="connsiteY4" fmla="*/ 774915 h 1503335"/>
              <a:gd name="connsiteX5" fmla="*/ 433952 w 2076773"/>
              <a:gd name="connsiteY5" fmla="*/ 1503335 h 1503335"/>
              <a:gd name="connsiteX6" fmla="*/ 433952 w 2076773"/>
              <a:gd name="connsiteY6" fmla="*/ 1503335 h 1503335"/>
              <a:gd name="connsiteX7" fmla="*/ 0 w 2076773"/>
              <a:gd name="connsiteY7" fmla="*/ 201478 h 1503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76773" h="1503335">
                <a:moveTo>
                  <a:pt x="0" y="201478"/>
                </a:moveTo>
                <a:lnTo>
                  <a:pt x="898901" y="0"/>
                </a:lnTo>
                <a:lnTo>
                  <a:pt x="898901" y="0"/>
                </a:lnTo>
                <a:lnTo>
                  <a:pt x="2076773" y="774915"/>
                </a:lnTo>
                <a:lnTo>
                  <a:pt x="2076773" y="774915"/>
                </a:lnTo>
                <a:lnTo>
                  <a:pt x="433952" y="1503335"/>
                </a:lnTo>
                <a:lnTo>
                  <a:pt x="433952" y="1503335"/>
                </a:lnTo>
                <a:lnTo>
                  <a:pt x="0" y="201478"/>
                </a:lnTo>
                <a:close/>
              </a:path>
            </a:pathLst>
          </a:custGeom>
          <a:solidFill>
            <a:schemeClr val="accent1">
              <a:alpha val="3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Freeform 45"/>
          <p:cNvSpPr/>
          <p:nvPr/>
        </p:nvSpPr>
        <p:spPr>
          <a:xfrm>
            <a:off x="381000" y="3581400"/>
            <a:ext cx="2247255" cy="1115878"/>
          </a:xfrm>
          <a:custGeom>
            <a:avLst/>
            <a:gdLst>
              <a:gd name="connsiteX0" fmla="*/ 0 w 2247255"/>
              <a:gd name="connsiteY0" fmla="*/ 1115878 h 1115878"/>
              <a:gd name="connsiteX1" fmla="*/ 1348353 w 2247255"/>
              <a:gd name="connsiteY1" fmla="*/ 232475 h 1115878"/>
              <a:gd name="connsiteX2" fmla="*/ 1348353 w 2247255"/>
              <a:gd name="connsiteY2" fmla="*/ 232475 h 1115878"/>
              <a:gd name="connsiteX3" fmla="*/ 2247255 w 2247255"/>
              <a:gd name="connsiteY3" fmla="*/ 0 h 1115878"/>
              <a:gd name="connsiteX4" fmla="*/ 2247255 w 2247255"/>
              <a:gd name="connsiteY4" fmla="*/ 0 h 1115878"/>
              <a:gd name="connsiteX5" fmla="*/ 1441343 w 2247255"/>
              <a:gd name="connsiteY5" fmla="*/ 542441 h 1115878"/>
              <a:gd name="connsiteX6" fmla="*/ 1441343 w 2247255"/>
              <a:gd name="connsiteY6" fmla="*/ 542441 h 1115878"/>
              <a:gd name="connsiteX7" fmla="*/ 0 w 2247255"/>
              <a:gd name="connsiteY7" fmla="*/ 1115878 h 1115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247255" h="1115878">
                <a:moveTo>
                  <a:pt x="0" y="1115878"/>
                </a:moveTo>
                <a:lnTo>
                  <a:pt x="1348353" y="232475"/>
                </a:lnTo>
                <a:lnTo>
                  <a:pt x="1348353" y="232475"/>
                </a:lnTo>
                <a:lnTo>
                  <a:pt x="2247255" y="0"/>
                </a:lnTo>
                <a:lnTo>
                  <a:pt x="2247255" y="0"/>
                </a:lnTo>
                <a:lnTo>
                  <a:pt x="1441343" y="542441"/>
                </a:lnTo>
                <a:lnTo>
                  <a:pt x="1441343" y="542441"/>
                </a:lnTo>
                <a:lnTo>
                  <a:pt x="0" y="1115878"/>
                </a:lnTo>
                <a:close/>
              </a:path>
            </a:pathLst>
          </a:custGeom>
          <a:solidFill>
            <a:schemeClr val="accent1">
              <a:alpha val="2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Freeform 49"/>
          <p:cNvSpPr/>
          <p:nvPr/>
        </p:nvSpPr>
        <p:spPr>
          <a:xfrm>
            <a:off x="1752600" y="5181600"/>
            <a:ext cx="464949" cy="482287"/>
          </a:xfrm>
          <a:custGeom>
            <a:avLst/>
            <a:gdLst>
              <a:gd name="connsiteX0" fmla="*/ 201478 w 464949"/>
              <a:gd name="connsiteY0" fmla="*/ 237427 h 482287"/>
              <a:gd name="connsiteX1" fmla="*/ 185980 w 464949"/>
              <a:gd name="connsiteY1" fmla="*/ 20451 h 482287"/>
              <a:gd name="connsiteX2" fmla="*/ 232475 w 464949"/>
              <a:gd name="connsiteY2" fmla="*/ 4953 h 482287"/>
              <a:gd name="connsiteX3" fmla="*/ 325465 w 464949"/>
              <a:gd name="connsiteY3" fmla="*/ 20451 h 482287"/>
              <a:gd name="connsiteX4" fmla="*/ 340963 w 464949"/>
              <a:gd name="connsiteY4" fmla="*/ 97943 h 482287"/>
              <a:gd name="connsiteX5" fmla="*/ 464949 w 464949"/>
              <a:gd name="connsiteY5" fmla="*/ 113441 h 482287"/>
              <a:gd name="connsiteX6" fmla="*/ 449451 w 464949"/>
              <a:gd name="connsiteY6" fmla="*/ 221929 h 482287"/>
              <a:gd name="connsiteX7" fmla="*/ 402956 w 464949"/>
              <a:gd name="connsiteY7" fmla="*/ 252926 h 482287"/>
              <a:gd name="connsiteX8" fmla="*/ 387458 w 464949"/>
              <a:gd name="connsiteY8" fmla="*/ 299421 h 482287"/>
              <a:gd name="connsiteX9" fmla="*/ 371960 w 464949"/>
              <a:gd name="connsiteY9" fmla="*/ 423407 h 482287"/>
              <a:gd name="connsiteX10" fmla="*/ 216976 w 464949"/>
              <a:gd name="connsiteY10" fmla="*/ 438905 h 482287"/>
              <a:gd name="connsiteX11" fmla="*/ 61993 w 464949"/>
              <a:gd name="connsiteY11" fmla="*/ 376912 h 482287"/>
              <a:gd name="connsiteX12" fmla="*/ 46495 w 464949"/>
              <a:gd name="connsiteY12" fmla="*/ 330417 h 482287"/>
              <a:gd name="connsiteX13" fmla="*/ 30997 w 464949"/>
              <a:gd name="connsiteY13" fmla="*/ 252926 h 482287"/>
              <a:gd name="connsiteX14" fmla="*/ 0 w 464949"/>
              <a:gd name="connsiteY14" fmla="*/ 159936 h 482287"/>
              <a:gd name="connsiteX15" fmla="*/ 46495 w 464949"/>
              <a:gd name="connsiteY15" fmla="*/ 128939 h 482287"/>
              <a:gd name="connsiteX16" fmla="*/ 170482 w 464949"/>
              <a:gd name="connsiteY16" fmla="*/ 159936 h 482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64949" h="482287">
                <a:moveTo>
                  <a:pt x="201478" y="237427"/>
                </a:moveTo>
                <a:cubicBezTo>
                  <a:pt x="148802" y="158414"/>
                  <a:pt x="138245" y="163657"/>
                  <a:pt x="185980" y="20451"/>
                </a:cubicBezTo>
                <a:cubicBezTo>
                  <a:pt x="191146" y="4953"/>
                  <a:pt x="216977" y="10119"/>
                  <a:pt x="232475" y="4953"/>
                </a:cubicBezTo>
                <a:cubicBezTo>
                  <a:pt x="263472" y="10119"/>
                  <a:pt x="301606" y="0"/>
                  <a:pt x="325465" y="20451"/>
                </a:cubicBezTo>
                <a:cubicBezTo>
                  <a:pt x="345465" y="37594"/>
                  <a:pt x="319045" y="83331"/>
                  <a:pt x="340963" y="97943"/>
                </a:cubicBezTo>
                <a:cubicBezTo>
                  <a:pt x="375618" y="121047"/>
                  <a:pt x="423620" y="108275"/>
                  <a:pt x="464949" y="113441"/>
                </a:cubicBezTo>
                <a:cubicBezTo>
                  <a:pt x="459783" y="149604"/>
                  <a:pt x="464287" y="188548"/>
                  <a:pt x="449451" y="221929"/>
                </a:cubicBezTo>
                <a:cubicBezTo>
                  <a:pt x="441886" y="238950"/>
                  <a:pt x="414592" y="238381"/>
                  <a:pt x="402956" y="252926"/>
                </a:cubicBezTo>
                <a:cubicBezTo>
                  <a:pt x="392751" y="265683"/>
                  <a:pt x="392624" y="283923"/>
                  <a:pt x="387458" y="299421"/>
                </a:cubicBezTo>
                <a:cubicBezTo>
                  <a:pt x="382292" y="340750"/>
                  <a:pt x="387428" y="384736"/>
                  <a:pt x="371960" y="423407"/>
                </a:cubicBezTo>
                <a:cubicBezTo>
                  <a:pt x="348408" y="482287"/>
                  <a:pt x="239300" y="442094"/>
                  <a:pt x="216976" y="438905"/>
                </a:cubicBezTo>
                <a:cubicBezTo>
                  <a:pt x="180642" y="329904"/>
                  <a:pt x="235017" y="446122"/>
                  <a:pt x="61993" y="376912"/>
                </a:cubicBezTo>
                <a:cubicBezTo>
                  <a:pt x="46825" y="370845"/>
                  <a:pt x="50457" y="346266"/>
                  <a:pt x="46495" y="330417"/>
                </a:cubicBezTo>
                <a:cubicBezTo>
                  <a:pt x="40106" y="304862"/>
                  <a:pt x="37928" y="278340"/>
                  <a:pt x="30997" y="252926"/>
                </a:cubicBezTo>
                <a:cubicBezTo>
                  <a:pt x="22400" y="221404"/>
                  <a:pt x="0" y="159936"/>
                  <a:pt x="0" y="159936"/>
                </a:cubicBezTo>
                <a:cubicBezTo>
                  <a:pt x="15498" y="149604"/>
                  <a:pt x="27961" y="130792"/>
                  <a:pt x="46495" y="128939"/>
                </a:cubicBezTo>
                <a:cubicBezTo>
                  <a:pt x="136665" y="119922"/>
                  <a:pt x="134262" y="123718"/>
                  <a:pt x="170482" y="159936"/>
                </a:cubicBezTo>
              </a:path>
            </a:pathLst>
          </a:custGeom>
          <a:solidFill>
            <a:srgbClr val="00B050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Freeform 50"/>
          <p:cNvSpPr/>
          <p:nvPr/>
        </p:nvSpPr>
        <p:spPr>
          <a:xfrm>
            <a:off x="2057400" y="5334000"/>
            <a:ext cx="464949" cy="482287"/>
          </a:xfrm>
          <a:custGeom>
            <a:avLst/>
            <a:gdLst>
              <a:gd name="connsiteX0" fmla="*/ 201478 w 464949"/>
              <a:gd name="connsiteY0" fmla="*/ 237427 h 482287"/>
              <a:gd name="connsiteX1" fmla="*/ 185980 w 464949"/>
              <a:gd name="connsiteY1" fmla="*/ 20451 h 482287"/>
              <a:gd name="connsiteX2" fmla="*/ 232475 w 464949"/>
              <a:gd name="connsiteY2" fmla="*/ 4953 h 482287"/>
              <a:gd name="connsiteX3" fmla="*/ 325465 w 464949"/>
              <a:gd name="connsiteY3" fmla="*/ 20451 h 482287"/>
              <a:gd name="connsiteX4" fmla="*/ 340963 w 464949"/>
              <a:gd name="connsiteY4" fmla="*/ 97943 h 482287"/>
              <a:gd name="connsiteX5" fmla="*/ 464949 w 464949"/>
              <a:gd name="connsiteY5" fmla="*/ 113441 h 482287"/>
              <a:gd name="connsiteX6" fmla="*/ 449451 w 464949"/>
              <a:gd name="connsiteY6" fmla="*/ 221929 h 482287"/>
              <a:gd name="connsiteX7" fmla="*/ 402956 w 464949"/>
              <a:gd name="connsiteY7" fmla="*/ 252926 h 482287"/>
              <a:gd name="connsiteX8" fmla="*/ 387458 w 464949"/>
              <a:gd name="connsiteY8" fmla="*/ 299421 h 482287"/>
              <a:gd name="connsiteX9" fmla="*/ 371960 w 464949"/>
              <a:gd name="connsiteY9" fmla="*/ 423407 h 482287"/>
              <a:gd name="connsiteX10" fmla="*/ 216976 w 464949"/>
              <a:gd name="connsiteY10" fmla="*/ 438905 h 482287"/>
              <a:gd name="connsiteX11" fmla="*/ 61993 w 464949"/>
              <a:gd name="connsiteY11" fmla="*/ 376912 h 482287"/>
              <a:gd name="connsiteX12" fmla="*/ 46495 w 464949"/>
              <a:gd name="connsiteY12" fmla="*/ 330417 h 482287"/>
              <a:gd name="connsiteX13" fmla="*/ 30997 w 464949"/>
              <a:gd name="connsiteY13" fmla="*/ 252926 h 482287"/>
              <a:gd name="connsiteX14" fmla="*/ 0 w 464949"/>
              <a:gd name="connsiteY14" fmla="*/ 159936 h 482287"/>
              <a:gd name="connsiteX15" fmla="*/ 46495 w 464949"/>
              <a:gd name="connsiteY15" fmla="*/ 128939 h 482287"/>
              <a:gd name="connsiteX16" fmla="*/ 170482 w 464949"/>
              <a:gd name="connsiteY16" fmla="*/ 159936 h 482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64949" h="482287">
                <a:moveTo>
                  <a:pt x="201478" y="237427"/>
                </a:moveTo>
                <a:cubicBezTo>
                  <a:pt x="148802" y="158414"/>
                  <a:pt x="138245" y="163657"/>
                  <a:pt x="185980" y="20451"/>
                </a:cubicBezTo>
                <a:cubicBezTo>
                  <a:pt x="191146" y="4953"/>
                  <a:pt x="216977" y="10119"/>
                  <a:pt x="232475" y="4953"/>
                </a:cubicBezTo>
                <a:cubicBezTo>
                  <a:pt x="263472" y="10119"/>
                  <a:pt x="301606" y="0"/>
                  <a:pt x="325465" y="20451"/>
                </a:cubicBezTo>
                <a:cubicBezTo>
                  <a:pt x="345465" y="37594"/>
                  <a:pt x="319045" y="83331"/>
                  <a:pt x="340963" y="97943"/>
                </a:cubicBezTo>
                <a:cubicBezTo>
                  <a:pt x="375618" y="121047"/>
                  <a:pt x="423620" y="108275"/>
                  <a:pt x="464949" y="113441"/>
                </a:cubicBezTo>
                <a:cubicBezTo>
                  <a:pt x="459783" y="149604"/>
                  <a:pt x="464287" y="188548"/>
                  <a:pt x="449451" y="221929"/>
                </a:cubicBezTo>
                <a:cubicBezTo>
                  <a:pt x="441886" y="238950"/>
                  <a:pt x="414592" y="238381"/>
                  <a:pt x="402956" y="252926"/>
                </a:cubicBezTo>
                <a:cubicBezTo>
                  <a:pt x="392751" y="265683"/>
                  <a:pt x="392624" y="283923"/>
                  <a:pt x="387458" y="299421"/>
                </a:cubicBezTo>
                <a:cubicBezTo>
                  <a:pt x="382292" y="340750"/>
                  <a:pt x="387428" y="384736"/>
                  <a:pt x="371960" y="423407"/>
                </a:cubicBezTo>
                <a:cubicBezTo>
                  <a:pt x="348408" y="482287"/>
                  <a:pt x="239300" y="442094"/>
                  <a:pt x="216976" y="438905"/>
                </a:cubicBezTo>
                <a:cubicBezTo>
                  <a:pt x="180642" y="329904"/>
                  <a:pt x="235017" y="446122"/>
                  <a:pt x="61993" y="376912"/>
                </a:cubicBezTo>
                <a:cubicBezTo>
                  <a:pt x="46825" y="370845"/>
                  <a:pt x="50457" y="346266"/>
                  <a:pt x="46495" y="330417"/>
                </a:cubicBezTo>
                <a:cubicBezTo>
                  <a:pt x="40106" y="304862"/>
                  <a:pt x="37928" y="278340"/>
                  <a:pt x="30997" y="252926"/>
                </a:cubicBezTo>
                <a:cubicBezTo>
                  <a:pt x="22400" y="221404"/>
                  <a:pt x="0" y="159936"/>
                  <a:pt x="0" y="159936"/>
                </a:cubicBezTo>
                <a:cubicBezTo>
                  <a:pt x="15498" y="149604"/>
                  <a:pt x="27961" y="130792"/>
                  <a:pt x="46495" y="128939"/>
                </a:cubicBezTo>
                <a:cubicBezTo>
                  <a:pt x="136665" y="119922"/>
                  <a:pt x="134262" y="123718"/>
                  <a:pt x="170482" y="159936"/>
                </a:cubicBezTo>
              </a:path>
            </a:pathLst>
          </a:custGeom>
          <a:solidFill>
            <a:srgbClr val="00B050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Freeform 51"/>
          <p:cNvSpPr/>
          <p:nvPr/>
        </p:nvSpPr>
        <p:spPr>
          <a:xfrm>
            <a:off x="2133600" y="4724400"/>
            <a:ext cx="464949" cy="482287"/>
          </a:xfrm>
          <a:custGeom>
            <a:avLst/>
            <a:gdLst>
              <a:gd name="connsiteX0" fmla="*/ 201478 w 464949"/>
              <a:gd name="connsiteY0" fmla="*/ 237427 h 482287"/>
              <a:gd name="connsiteX1" fmla="*/ 185980 w 464949"/>
              <a:gd name="connsiteY1" fmla="*/ 20451 h 482287"/>
              <a:gd name="connsiteX2" fmla="*/ 232475 w 464949"/>
              <a:gd name="connsiteY2" fmla="*/ 4953 h 482287"/>
              <a:gd name="connsiteX3" fmla="*/ 325465 w 464949"/>
              <a:gd name="connsiteY3" fmla="*/ 20451 h 482287"/>
              <a:gd name="connsiteX4" fmla="*/ 340963 w 464949"/>
              <a:gd name="connsiteY4" fmla="*/ 97943 h 482287"/>
              <a:gd name="connsiteX5" fmla="*/ 464949 w 464949"/>
              <a:gd name="connsiteY5" fmla="*/ 113441 h 482287"/>
              <a:gd name="connsiteX6" fmla="*/ 449451 w 464949"/>
              <a:gd name="connsiteY6" fmla="*/ 221929 h 482287"/>
              <a:gd name="connsiteX7" fmla="*/ 402956 w 464949"/>
              <a:gd name="connsiteY7" fmla="*/ 252926 h 482287"/>
              <a:gd name="connsiteX8" fmla="*/ 387458 w 464949"/>
              <a:gd name="connsiteY8" fmla="*/ 299421 h 482287"/>
              <a:gd name="connsiteX9" fmla="*/ 371960 w 464949"/>
              <a:gd name="connsiteY9" fmla="*/ 423407 h 482287"/>
              <a:gd name="connsiteX10" fmla="*/ 216976 w 464949"/>
              <a:gd name="connsiteY10" fmla="*/ 438905 h 482287"/>
              <a:gd name="connsiteX11" fmla="*/ 61993 w 464949"/>
              <a:gd name="connsiteY11" fmla="*/ 376912 h 482287"/>
              <a:gd name="connsiteX12" fmla="*/ 46495 w 464949"/>
              <a:gd name="connsiteY12" fmla="*/ 330417 h 482287"/>
              <a:gd name="connsiteX13" fmla="*/ 30997 w 464949"/>
              <a:gd name="connsiteY13" fmla="*/ 252926 h 482287"/>
              <a:gd name="connsiteX14" fmla="*/ 0 w 464949"/>
              <a:gd name="connsiteY14" fmla="*/ 159936 h 482287"/>
              <a:gd name="connsiteX15" fmla="*/ 46495 w 464949"/>
              <a:gd name="connsiteY15" fmla="*/ 128939 h 482287"/>
              <a:gd name="connsiteX16" fmla="*/ 170482 w 464949"/>
              <a:gd name="connsiteY16" fmla="*/ 159936 h 482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64949" h="482287">
                <a:moveTo>
                  <a:pt x="201478" y="237427"/>
                </a:moveTo>
                <a:cubicBezTo>
                  <a:pt x="148802" y="158414"/>
                  <a:pt x="138245" y="163657"/>
                  <a:pt x="185980" y="20451"/>
                </a:cubicBezTo>
                <a:cubicBezTo>
                  <a:pt x="191146" y="4953"/>
                  <a:pt x="216977" y="10119"/>
                  <a:pt x="232475" y="4953"/>
                </a:cubicBezTo>
                <a:cubicBezTo>
                  <a:pt x="263472" y="10119"/>
                  <a:pt x="301606" y="0"/>
                  <a:pt x="325465" y="20451"/>
                </a:cubicBezTo>
                <a:cubicBezTo>
                  <a:pt x="345465" y="37594"/>
                  <a:pt x="319045" y="83331"/>
                  <a:pt x="340963" y="97943"/>
                </a:cubicBezTo>
                <a:cubicBezTo>
                  <a:pt x="375618" y="121047"/>
                  <a:pt x="423620" y="108275"/>
                  <a:pt x="464949" y="113441"/>
                </a:cubicBezTo>
                <a:cubicBezTo>
                  <a:pt x="459783" y="149604"/>
                  <a:pt x="464287" y="188548"/>
                  <a:pt x="449451" y="221929"/>
                </a:cubicBezTo>
                <a:cubicBezTo>
                  <a:pt x="441886" y="238950"/>
                  <a:pt x="414592" y="238381"/>
                  <a:pt x="402956" y="252926"/>
                </a:cubicBezTo>
                <a:cubicBezTo>
                  <a:pt x="392751" y="265683"/>
                  <a:pt x="392624" y="283923"/>
                  <a:pt x="387458" y="299421"/>
                </a:cubicBezTo>
                <a:cubicBezTo>
                  <a:pt x="382292" y="340750"/>
                  <a:pt x="387428" y="384736"/>
                  <a:pt x="371960" y="423407"/>
                </a:cubicBezTo>
                <a:cubicBezTo>
                  <a:pt x="348408" y="482287"/>
                  <a:pt x="239300" y="442094"/>
                  <a:pt x="216976" y="438905"/>
                </a:cubicBezTo>
                <a:cubicBezTo>
                  <a:pt x="180642" y="329904"/>
                  <a:pt x="235017" y="446122"/>
                  <a:pt x="61993" y="376912"/>
                </a:cubicBezTo>
                <a:cubicBezTo>
                  <a:pt x="46825" y="370845"/>
                  <a:pt x="50457" y="346266"/>
                  <a:pt x="46495" y="330417"/>
                </a:cubicBezTo>
                <a:cubicBezTo>
                  <a:pt x="40106" y="304862"/>
                  <a:pt x="37928" y="278340"/>
                  <a:pt x="30997" y="252926"/>
                </a:cubicBezTo>
                <a:cubicBezTo>
                  <a:pt x="22400" y="221404"/>
                  <a:pt x="0" y="159936"/>
                  <a:pt x="0" y="159936"/>
                </a:cubicBezTo>
                <a:cubicBezTo>
                  <a:pt x="15498" y="149604"/>
                  <a:pt x="27961" y="130792"/>
                  <a:pt x="46495" y="128939"/>
                </a:cubicBezTo>
                <a:cubicBezTo>
                  <a:pt x="136665" y="119922"/>
                  <a:pt x="134262" y="123718"/>
                  <a:pt x="170482" y="159936"/>
                </a:cubicBezTo>
              </a:path>
            </a:pathLst>
          </a:custGeom>
          <a:solidFill>
            <a:srgbClr val="00B050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Freeform 52"/>
          <p:cNvSpPr/>
          <p:nvPr/>
        </p:nvSpPr>
        <p:spPr>
          <a:xfrm>
            <a:off x="1828800" y="4876800"/>
            <a:ext cx="464949" cy="482287"/>
          </a:xfrm>
          <a:custGeom>
            <a:avLst/>
            <a:gdLst>
              <a:gd name="connsiteX0" fmla="*/ 201478 w 464949"/>
              <a:gd name="connsiteY0" fmla="*/ 237427 h 482287"/>
              <a:gd name="connsiteX1" fmla="*/ 185980 w 464949"/>
              <a:gd name="connsiteY1" fmla="*/ 20451 h 482287"/>
              <a:gd name="connsiteX2" fmla="*/ 232475 w 464949"/>
              <a:gd name="connsiteY2" fmla="*/ 4953 h 482287"/>
              <a:gd name="connsiteX3" fmla="*/ 325465 w 464949"/>
              <a:gd name="connsiteY3" fmla="*/ 20451 h 482287"/>
              <a:gd name="connsiteX4" fmla="*/ 340963 w 464949"/>
              <a:gd name="connsiteY4" fmla="*/ 97943 h 482287"/>
              <a:gd name="connsiteX5" fmla="*/ 464949 w 464949"/>
              <a:gd name="connsiteY5" fmla="*/ 113441 h 482287"/>
              <a:gd name="connsiteX6" fmla="*/ 449451 w 464949"/>
              <a:gd name="connsiteY6" fmla="*/ 221929 h 482287"/>
              <a:gd name="connsiteX7" fmla="*/ 402956 w 464949"/>
              <a:gd name="connsiteY7" fmla="*/ 252926 h 482287"/>
              <a:gd name="connsiteX8" fmla="*/ 387458 w 464949"/>
              <a:gd name="connsiteY8" fmla="*/ 299421 h 482287"/>
              <a:gd name="connsiteX9" fmla="*/ 371960 w 464949"/>
              <a:gd name="connsiteY9" fmla="*/ 423407 h 482287"/>
              <a:gd name="connsiteX10" fmla="*/ 216976 w 464949"/>
              <a:gd name="connsiteY10" fmla="*/ 438905 h 482287"/>
              <a:gd name="connsiteX11" fmla="*/ 61993 w 464949"/>
              <a:gd name="connsiteY11" fmla="*/ 376912 h 482287"/>
              <a:gd name="connsiteX12" fmla="*/ 46495 w 464949"/>
              <a:gd name="connsiteY12" fmla="*/ 330417 h 482287"/>
              <a:gd name="connsiteX13" fmla="*/ 30997 w 464949"/>
              <a:gd name="connsiteY13" fmla="*/ 252926 h 482287"/>
              <a:gd name="connsiteX14" fmla="*/ 0 w 464949"/>
              <a:gd name="connsiteY14" fmla="*/ 159936 h 482287"/>
              <a:gd name="connsiteX15" fmla="*/ 46495 w 464949"/>
              <a:gd name="connsiteY15" fmla="*/ 128939 h 482287"/>
              <a:gd name="connsiteX16" fmla="*/ 170482 w 464949"/>
              <a:gd name="connsiteY16" fmla="*/ 159936 h 482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64949" h="482287">
                <a:moveTo>
                  <a:pt x="201478" y="237427"/>
                </a:moveTo>
                <a:cubicBezTo>
                  <a:pt x="148802" y="158414"/>
                  <a:pt x="138245" y="163657"/>
                  <a:pt x="185980" y="20451"/>
                </a:cubicBezTo>
                <a:cubicBezTo>
                  <a:pt x="191146" y="4953"/>
                  <a:pt x="216977" y="10119"/>
                  <a:pt x="232475" y="4953"/>
                </a:cubicBezTo>
                <a:cubicBezTo>
                  <a:pt x="263472" y="10119"/>
                  <a:pt x="301606" y="0"/>
                  <a:pt x="325465" y="20451"/>
                </a:cubicBezTo>
                <a:cubicBezTo>
                  <a:pt x="345465" y="37594"/>
                  <a:pt x="319045" y="83331"/>
                  <a:pt x="340963" y="97943"/>
                </a:cubicBezTo>
                <a:cubicBezTo>
                  <a:pt x="375618" y="121047"/>
                  <a:pt x="423620" y="108275"/>
                  <a:pt x="464949" y="113441"/>
                </a:cubicBezTo>
                <a:cubicBezTo>
                  <a:pt x="459783" y="149604"/>
                  <a:pt x="464287" y="188548"/>
                  <a:pt x="449451" y="221929"/>
                </a:cubicBezTo>
                <a:cubicBezTo>
                  <a:pt x="441886" y="238950"/>
                  <a:pt x="414592" y="238381"/>
                  <a:pt x="402956" y="252926"/>
                </a:cubicBezTo>
                <a:cubicBezTo>
                  <a:pt x="392751" y="265683"/>
                  <a:pt x="392624" y="283923"/>
                  <a:pt x="387458" y="299421"/>
                </a:cubicBezTo>
                <a:cubicBezTo>
                  <a:pt x="382292" y="340750"/>
                  <a:pt x="387428" y="384736"/>
                  <a:pt x="371960" y="423407"/>
                </a:cubicBezTo>
                <a:cubicBezTo>
                  <a:pt x="348408" y="482287"/>
                  <a:pt x="239300" y="442094"/>
                  <a:pt x="216976" y="438905"/>
                </a:cubicBezTo>
                <a:cubicBezTo>
                  <a:pt x="180642" y="329904"/>
                  <a:pt x="235017" y="446122"/>
                  <a:pt x="61993" y="376912"/>
                </a:cubicBezTo>
                <a:cubicBezTo>
                  <a:pt x="46825" y="370845"/>
                  <a:pt x="50457" y="346266"/>
                  <a:pt x="46495" y="330417"/>
                </a:cubicBezTo>
                <a:cubicBezTo>
                  <a:pt x="40106" y="304862"/>
                  <a:pt x="37928" y="278340"/>
                  <a:pt x="30997" y="252926"/>
                </a:cubicBezTo>
                <a:cubicBezTo>
                  <a:pt x="22400" y="221404"/>
                  <a:pt x="0" y="159936"/>
                  <a:pt x="0" y="159936"/>
                </a:cubicBezTo>
                <a:cubicBezTo>
                  <a:pt x="15498" y="149604"/>
                  <a:pt x="27961" y="130792"/>
                  <a:pt x="46495" y="128939"/>
                </a:cubicBezTo>
                <a:cubicBezTo>
                  <a:pt x="136665" y="119922"/>
                  <a:pt x="134262" y="123718"/>
                  <a:pt x="170482" y="159936"/>
                </a:cubicBezTo>
              </a:path>
            </a:pathLst>
          </a:custGeom>
          <a:solidFill>
            <a:srgbClr val="00B050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Freeform 53"/>
          <p:cNvSpPr/>
          <p:nvPr/>
        </p:nvSpPr>
        <p:spPr>
          <a:xfrm>
            <a:off x="2590800" y="4876800"/>
            <a:ext cx="464949" cy="482287"/>
          </a:xfrm>
          <a:custGeom>
            <a:avLst/>
            <a:gdLst>
              <a:gd name="connsiteX0" fmla="*/ 201478 w 464949"/>
              <a:gd name="connsiteY0" fmla="*/ 237427 h 482287"/>
              <a:gd name="connsiteX1" fmla="*/ 185980 w 464949"/>
              <a:gd name="connsiteY1" fmla="*/ 20451 h 482287"/>
              <a:gd name="connsiteX2" fmla="*/ 232475 w 464949"/>
              <a:gd name="connsiteY2" fmla="*/ 4953 h 482287"/>
              <a:gd name="connsiteX3" fmla="*/ 325465 w 464949"/>
              <a:gd name="connsiteY3" fmla="*/ 20451 h 482287"/>
              <a:gd name="connsiteX4" fmla="*/ 340963 w 464949"/>
              <a:gd name="connsiteY4" fmla="*/ 97943 h 482287"/>
              <a:gd name="connsiteX5" fmla="*/ 464949 w 464949"/>
              <a:gd name="connsiteY5" fmla="*/ 113441 h 482287"/>
              <a:gd name="connsiteX6" fmla="*/ 449451 w 464949"/>
              <a:gd name="connsiteY6" fmla="*/ 221929 h 482287"/>
              <a:gd name="connsiteX7" fmla="*/ 402956 w 464949"/>
              <a:gd name="connsiteY7" fmla="*/ 252926 h 482287"/>
              <a:gd name="connsiteX8" fmla="*/ 387458 w 464949"/>
              <a:gd name="connsiteY8" fmla="*/ 299421 h 482287"/>
              <a:gd name="connsiteX9" fmla="*/ 371960 w 464949"/>
              <a:gd name="connsiteY9" fmla="*/ 423407 h 482287"/>
              <a:gd name="connsiteX10" fmla="*/ 216976 w 464949"/>
              <a:gd name="connsiteY10" fmla="*/ 438905 h 482287"/>
              <a:gd name="connsiteX11" fmla="*/ 61993 w 464949"/>
              <a:gd name="connsiteY11" fmla="*/ 376912 h 482287"/>
              <a:gd name="connsiteX12" fmla="*/ 46495 w 464949"/>
              <a:gd name="connsiteY12" fmla="*/ 330417 h 482287"/>
              <a:gd name="connsiteX13" fmla="*/ 30997 w 464949"/>
              <a:gd name="connsiteY13" fmla="*/ 252926 h 482287"/>
              <a:gd name="connsiteX14" fmla="*/ 0 w 464949"/>
              <a:gd name="connsiteY14" fmla="*/ 159936 h 482287"/>
              <a:gd name="connsiteX15" fmla="*/ 46495 w 464949"/>
              <a:gd name="connsiteY15" fmla="*/ 128939 h 482287"/>
              <a:gd name="connsiteX16" fmla="*/ 170482 w 464949"/>
              <a:gd name="connsiteY16" fmla="*/ 159936 h 482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64949" h="482287">
                <a:moveTo>
                  <a:pt x="201478" y="237427"/>
                </a:moveTo>
                <a:cubicBezTo>
                  <a:pt x="148802" y="158414"/>
                  <a:pt x="138245" y="163657"/>
                  <a:pt x="185980" y="20451"/>
                </a:cubicBezTo>
                <a:cubicBezTo>
                  <a:pt x="191146" y="4953"/>
                  <a:pt x="216977" y="10119"/>
                  <a:pt x="232475" y="4953"/>
                </a:cubicBezTo>
                <a:cubicBezTo>
                  <a:pt x="263472" y="10119"/>
                  <a:pt x="301606" y="0"/>
                  <a:pt x="325465" y="20451"/>
                </a:cubicBezTo>
                <a:cubicBezTo>
                  <a:pt x="345465" y="37594"/>
                  <a:pt x="319045" y="83331"/>
                  <a:pt x="340963" y="97943"/>
                </a:cubicBezTo>
                <a:cubicBezTo>
                  <a:pt x="375618" y="121047"/>
                  <a:pt x="423620" y="108275"/>
                  <a:pt x="464949" y="113441"/>
                </a:cubicBezTo>
                <a:cubicBezTo>
                  <a:pt x="459783" y="149604"/>
                  <a:pt x="464287" y="188548"/>
                  <a:pt x="449451" y="221929"/>
                </a:cubicBezTo>
                <a:cubicBezTo>
                  <a:pt x="441886" y="238950"/>
                  <a:pt x="414592" y="238381"/>
                  <a:pt x="402956" y="252926"/>
                </a:cubicBezTo>
                <a:cubicBezTo>
                  <a:pt x="392751" y="265683"/>
                  <a:pt x="392624" y="283923"/>
                  <a:pt x="387458" y="299421"/>
                </a:cubicBezTo>
                <a:cubicBezTo>
                  <a:pt x="382292" y="340750"/>
                  <a:pt x="387428" y="384736"/>
                  <a:pt x="371960" y="423407"/>
                </a:cubicBezTo>
                <a:cubicBezTo>
                  <a:pt x="348408" y="482287"/>
                  <a:pt x="239300" y="442094"/>
                  <a:pt x="216976" y="438905"/>
                </a:cubicBezTo>
                <a:cubicBezTo>
                  <a:pt x="180642" y="329904"/>
                  <a:pt x="235017" y="446122"/>
                  <a:pt x="61993" y="376912"/>
                </a:cubicBezTo>
                <a:cubicBezTo>
                  <a:pt x="46825" y="370845"/>
                  <a:pt x="50457" y="346266"/>
                  <a:pt x="46495" y="330417"/>
                </a:cubicBezTo>
                <a:cubicBezTo>
                  <a:pt x="40106" y="304862"/>
                  <a:pt x="37928" y="278340"/>
                  <a:pt x="30997" y="252926"/>
                </a:cubicBezTo>
                <a:cubicBezTo>
                  <a:pt x="22400" y="221404"/>
                  <a:pt x="0" y="159936"/>
                  <a:pt x="0" y="159936"/>
                </a:cubicBezTo>
                <a:cubicBezTo>
                  <a:pt x="15498" y="149604"/>
                  <a:pt x="27961" y="130792"/>
                  <a:pt x="46495" y="128939"/>
                </a:cubicBezTo>
                <a:cubicBezTo>
                  <a:pt x="136665" y="119922"/>
                  <a:pt x="134262" y="123718"/>
                  <a:pt x="170482" y="159936"/>
                </a:cubicBezTo>
              </a:path>
            </a:pathLst>
          </a:custGeom>
          <a:solidFill>
            <a:srgbClr val="00B050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Freeform 54"/>
          <p:cNvSpPr/>
          <p:nvPr/>
        </p:nvSpPr>
        <p:spPr>
          <a:xfrm>
            <a:off x="1219200" y="5181600"/>
            <a:ext cx="464949" cy="482287"/>
          </a:xfrm>
          <a:custGeom>
            <a:avLst/>
            <a:gdLst>
              <a:gd name="connsiteX0" fmla="*/ 201478 w 464949"/>
              <a:gd name="connsiteY0" fmla="*/ 237427 h 482287"/>
              <a:gd name="connsiteX1" fmla="*/ 185980 w 464949"/>
              <a:gd name="connsiteY1" fmla="*/ 20451 h 482287"/>
              <a:gd name="connsiteX2" fmla="*/ 232475 w 464949"/>
              <a:gd name="connsiteY2" fmla="*/ 4953 h 482287"/>
              <a:gd name="connsiteX3" fmla="*/ 325465 w 464949"/>
              <a:gd name="connsiteY3" fmla="*/ 20451 h 482287"/>
              <a:gd name="connsiteX4" fmla="*/ 340963 w 464949"/>
              <a:gd name="connsiteY4" fmla="*/ 97943 h 482287"/>
              <a:gd name="connsiteX5" fmla="*/ 464949 w 464949"/>
              <a:gd name="connsiteY5" fmla="*/ 113441 h 482287"/>
              <a:gd name="connsiteX6" fmla="*/ 449451 w 464949"/>
              <a:gd name="connsiteY6" fmla="*/ 221929 h 482287"/>
              <a:gd name="connsiteX7" fmla="*/ 402956 w 464949"/>
              <a:gd name="connsiteY7" fmla="*/ 252926 h 482287"/>
              <a:gd name="connsiteX8" fmla="*/ 387458 w 464949"/>
              <a:gd name="connsiteY8" fmla="*/ 299421 h 482287"/>
              <a:gd name="connsiteX9" fmla="*/ 371960 w 464949"/>
              <a:gd name="connsiteY9" fmla="*/ 423407 h 482287"/>
              <a:gd name="connsiteX10" fmla="*/ 216976 w 464949"/>
              <a:gd name="connsiteY10" fmla="*/ 438905 h 482287"/>
              <a:gd name="connsiteX11" fmla="*/ 61993 w 464949"/>
              <a:gd name="connsiteY11" fmla="*/ 376912 h 482287"/>
              <a:gd name="connsiteX12" fmla="*/ 46495 w 464949"/>
              <a:gd name="connsiteY12" fmla="*/ 330417 h 482287"/>
              <a:gd name="connsiteX13" fmla="*/ 30997 w 464949"/>
              <a:gd name="connsiteY13" fmla="*/ 252926 h 482287"/>
              <a:gd name="connsiteX14" fmla="*/ 0 w 464949"/>
              <a:gd name="connsiteY14" fmla="*/ 159936 h 482287"/>
              <a:gd name="connsiteX15" fmla="*/ 46495 w 464949"/>
              <a:gd name="connsiteY15" fmla="*/ 128939 h 482287"/>
              <a:gd name="connsiteX16" fmla="*/ 170482 w 464949"/>
              <a:gd name="connsiteY16" fmla="*/ 159936 h 482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64949" h="482287">
                <a:moveTo>
                  <a:pt x="201478" y="237427"/>
                </a:moveTo>
                <a:cubicBezTo>
                  <a:pt x="148802" y="158414"/>
                  <a:pt x="138245" y="163657"/>
                  <a:pt x="185980" y="20451"/>
                </a:cubicBezTo>
                <a:cubicBezTo>
                  <a:pt x="191146" y="4953"/>
                  <a:pt x="216977" y="10119"/>
                  <a:pt x="232475" y="4953"/>
                </a:cubicBezTo>
                <a:cubicBezTo>
                  <a:pt x="263472" y="10119"/>
                  <a:pt x="301606" y="0"/>
                  <a:pt x="325465" y="20451"/>
                </a:cubicBezTo>
                <a:cubicBezTo>
                  <a:pt x="345465" y="37594"/>
                  <a:pt x="319045" y="83331"/>
                  <a:pt x="340963" y="97943"/>
                </a:cubicBezTo>
                <a:cubicBezTo>
                  <a:pt x="375618" y="121047"/>
                  <a:pt x="423620" y="108275"/>
                  <a:pt x="464949" y="113441"/>
                </a:cubicBezTo>
                <a:cubicBezTo>
                  <a:pt x="459783" y="149604"/>
                  <a:pt x="464287" y="188548"/>
                  <a:pt x="449451" y="221929"/>
                </a:cubicBezTo>
                <a:cubicBezTo>
                  <a:pt x="441886" y="238950"/>
                  <a:pt x="414592" y="238381"/>
                  <a:pt x="402956" y="252926"/>
                </a:cubicBezTo>
                <a:cubicBezTo>
                  <a:pt x="392751" y="265683"/>
                  <a:pt x="392624" y="283923"/>
                  <a:pt x="387458" y="299421"/>
                </a:cubicBezTo>
                <a:cubicBezTo>
                  <a:pt x="382292" y="340750"/>
                  <a:pt x="387428" y="384736"/>
                  <a:pt x="371960" y="423407"/>
                </a:cubicBezTo>
                <a:cubicBezTo>
                  <a:pt x="348408" y="482287"/>
                  <a:pt x="239300" y="442094"/>
                  <a:pt x="216976" y="438905"/>
                </a:cubicBezTo>
                <a:cubicBezTo>
                  <a:pt x="180642" y="329904"/>
                  <a:pt x="235017" y="446122"/>
                  <a:pt x="61993" y="376912"/>
                </a:cubicBezTo>
                <a:cubicBezTo>
                  <a:pt x="46825" y="370845"/>
                  <a:pt x="50457" y="346266"/>
                  <a:pt x="46495" y="330417"/>
                </a:cubicBezTo>
                <a:cubicBezTo>
                  <a:pt x="40106" y="304862"/>
                  <a:pt x="37928" y="278340"/>
                  <a:pt x="30997" y="252926"/>
                </a:cubicBezTo>
                <a:cubicBezTo>
                  <a:pt x="22400" y="221404"/>
                  <a:pt x="0" y="159936"/>
                  <a:pt x="0" y="159936"/>
                </a:cubicBezTo>
                <a:cubicBezTo>
                  <a:pt x="15498" y="149604"/>
                  <a:pt x="27961" y="130792"/>
                  <a:pt x="46495" y="128939"/>
                </a:cubicBezTo>
                <a:cubicBezTo>
                  <a:pt x="136665" y="119922"/>
                  <a:pt x="134262" y="123718"/>
                  <a:pt x="170482" y="159936"/>
                </a:cubicBezTo>
              </a:path>
            </a:pathLst>
          </a:custGeom>
          <a:solidFill>
            <a:srgbClr val="00B050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Freeform 55"/>
          <p:cNvSpPr/>
          <p:nvPr/>
        </p:nvSpPr>
        <p:spPr>
          <a:xfrm>
            <a:off x="2362200" y="5029200"/>
            <a:ext cx="464949" cy="482287"/>
          </a:xfrm>
          <a:custGeom>
            <a:avLst/>
            <a:gdLst>
              <a:gd name="connsiteX0" fmla="*/ 201478 w 464949"/>
              <a:gd name="connsiteY0" fmla="*/ 237427 h 482287"/>
              <a:gd name="connsiteX1" fmla="*/ 185980 w 464949"/>
              <a:gd name="connsiteY1" fmla="*/ 20451 h 482287"/>
              <a:gd name="connsiteX2" fmla="*/ 232475 w 464949"/>
              <a:gd name="connsiteY2" fmla="*/ 4953 h 482287"/>
              <a:gd name="connsiteX3" fmla="*/ 325465 w 464949"/>
              <a:gd name="connsiteY3" fmla="*/ 20451 h 482287"/>
              <a:gd name="connsiteX4" fmla="*/ 340963 w 464949"/>
              <a:gd name="connsiteY4" fmla="*/ 97943 h 482287"/>
              <a:gd name="connsiteX5" fmla="*/ 464949 w 464949"/>
              <a:gd name="connsiteY5" fmla="*/ 113441 h 482287"/>
              <a:gd name="connsiteX6" fmla="*/ 449451 w 464949"/>
              <a:gd name="connsiteY6" fmla="*/ 221929 h 482287"/>
              <a:gd name="connsiteX7" fmla="*/ 402956 w 464949"/>
              <a:gd name="connsiteY7" fmla="*/ 252926 h 482287"/>
              <a:gd name="connsiteX8" fmla="*/ 387458 w 464949"/>
              <a:gd name="connsiteY8" fmla="*/ 299421 h 482287"/>
              <a:gd name="connsiteX9" fmla="*/ 371960 w 464949"/>
              <a:gd name="connsiteY9" fmla="*/ 423407 h 482287"/>
              <a:gd name="connsiteX10" fmla="*/ 216976 w 464949"/>
              <a:gd name="connsiteY10" fmla="*/ 438905 h 482287"/>
              <a:gd name="connsiteX11" fmla="*/ 61993 w 464949"/>
              <a:gd name="connsiteY11" fmla="*/ 376912 h 482287"/>
              <a:gd name="connsiteX12" fmla="*/ 46495 w 464949"/>
              <a:gd name="connsiteY12" fmla="*/ 330417 h 482287"/>
              <a:gd name="connsiteX13" fmla="*/ 30997 w 464949"/>
              <a:gd name="connsiteY13" fmla="*/ 252926 h 482287"/>
              <a:gd name="connsiteX14" fmla="*/ 0 w 464949"/>
              <a:gd name="connsiteY14" fmla="*/ 159936 h 482287"/>
              <a:gd name="connsiteX15" fmla="*/ 46495 w 464949"/>
              <a:gd name="connsiteY15" fmla="*/ 128939 h 482287"/>
              <a:gd name="connsiteX16" fmla="*/ 170482 w 464949"/>
              <a:gd name="connsiteY16" fmla="*/ 159936 h 482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64949" h="482287">
                <a:moveTo>
                  <a:pt x="201478" y="237427"/>
                </a:moveTo>
                <a:cubicBezTo>
                  <a:pt x="148802" y="158414"/>
                  <a:pt x="138245" y="163657"/>
                  <a:pt x="185980" y="20451"/>
                </a:cubicBezTo>
                <a:cubicBezTo>
                  <a:pt x="191146" y="4953"/>
                  <a:pt x="216977" y="10119"/>
                  <a:pt x="232475" y="4953"/>
                </a:cubicBezTo>
                <a:cubicBezTo>
                  <a:pt x="263472" y="10119"/>
                  <a:pt x="301606" y="0"/>
                  <a:pt x="325465" y="20451"/>
                </a:cubicBezTo>
                <a:cubicBezTo>
                  <a:pt x="345465" y="37594"/>
                  <a:pt x="319045" y="83331"/>
                  <a:pt x="340963" y="97943"/>
                </a:cubicBezTo>
                <a:cubicBezTo>
                  <a:pt x="375618" y="121047"/>
                  <a:pt x="423620" y="108275"/>
                  <a:pt x="464949" y="113441"/>
                </a:cubicBezTo>
                <a:cubicBezTo>
                  <a:pt x="459783" y="149604"/>
                  <a:pt x="464287" y="188548"/>
                  <a:pt x="449451" y="221929"/>
                </a:cubicBezTo>
                <a:cubicBezTo>
                  <a:pt x="441886" y="238950"/>
                  <a:pt x="414592" y="238381"/>
                  <a:pt x="402956" y="252926"/>
                </a:cubicBezTo>
                <a:cubicBezTo>
                  <a:pt x="392751" y="265683"/>
                  <a:pt x="392624" y="283923"/>
                  <a:pt x="387458" y="299421"/>
                </a:cubicBezTo>
                <a:cubicBezTo>
                  <a:pt x="382292" y="340750"/>
                  <a:pt x="387428" y="384736"/>
                  <a:pt x="371960" y="423407"/>
                </a:cubicBezTo>
                <a:cubicBezTo>
                  <a:pt x="348408" y="482287"/>
                  <a:pt x="239300" y="442094"/>
                  <a:pt x="216976" y="438905"/>
                </a:cubicBezTo>
                <a:cubicBezTo>
                  <a:pt x="180642" y="329904"/>
                  <a:pt x="235017" y="446122"/>
                  <a:pt x="61993" y="376912"/>
                </a:cubicBezTo>
                <a:cubicBezTo>
                  <a:pt x="46825" y="370845"/>
                  <a:pt x="50457" y="346266"/>
                  <a:pt x="46495" y="330417"/>
                </a:cubicBezTo>
                <a:cubicBezTo>
                  <a:pt x="40106" y="304862"/>
                  <a:pt x="37928" y="278340"/>
                  <a:pt x="30997" y="252926"/>
                </a:cubicBezTo>
                <a:cubicBezTo>
                  <a:pt x="22400" y="221404"/>
                  <a:pt x="0" y="159936"/>
                  <a:pt x="0" y="159936"/>
                </a:cubicBezTo>
                <a:cubicBezTo>
                  <a:pt x="15498" y="149604"/>
                  <a:pt x="27961" y="130792"/>
                  <a:pt x="46495" y="128939"/>
                </a:cubicBezTo>
                <a:cubicBezTo>
                  <a:pt x="136665" y="119922"/>
                  <a:pt x="134262" y="123718"/>
                  <a:pt x="170482" y="159936"/>
                </a:cubicBezTo>
              </a:path>
            </a:pathLst>
          </a:custGeom>
          <a:solidFill>
            <a:srgbClr val="00B050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Freeform 39"/>
          <p:cNvSpPr/>
          <p:nvPr/>
        </p:nvSpPr>
        <p:spPr>
          <a:xfrm>
            <a:off x="2209800" y="4343400"/>
            <a:ext cx="1365143" cy="1600200"/>
          </a:xfrm>
          <a:custGeom>
            <a:avLst/>
            <a:gdLst>
              <a:gd name="connsiteX0" fmla="*/ 1410346 w 1441343"/>
              <a:gd name="connsiteY0" fmla="*/ 0 h 1797804"/>
              <a:gd name="connsiteX1" fmla="*/ 0 w 1441343"/>
              <a:gd name="connsiteY1" fmla="*/ 588936 h 1797804"/>
              <a:gd name="connsiteX2" fmla="*/ 0 w 1441343"/>
              <a:gd name="connsiteY2" fmla="*/ 588936 h 1797804"/>
              <a:gd name="connsiteX3" fmla="*/ 61993 w 1441343"/>
              <a:gd name="connsiteY3" fmla="*/ 1797804 h 1797804"/>
              <a:gd name="connsiteX4" fmla="*/ 61993 w 1441343"/>
              <a:gd name="connsiteY4" fmla="*/ 1797804 h 1797804"/>
              <a:gd name="connsiteX5" fmla="*/ 1441343 w 1441343"/>
              <a:gd name="connsiteY5" fmla="*/ 991892 h 1797804"/>
              <a:gd name="connsiteX6" fmla="*/ 1441343 w 1441343"/>
              <a:gd name="connsiteY6" fmla="*/ 991892 h 1797804"/>
              <a:gd name="connsiteX7" fmla="*/ 1410346 w 1441343"/>
              <a:gd name="connsiteY7" fmla="*/ 0 h 1797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41343" h="1797804">
                <a:moveTo>
                  <a:pt x="1410346" y="0"/>
                </a:moveTo>
                <a:lnTo>
                  <a:pt x="0" y="588936"/>
                </a:lnTo>
                <a:lnTo>
                  <a:pt x="0" y="588936"/>
                </a:lnTo>
                <a:lnTo>
                  <a:pt x="61993" y="1797804"/>
                </a:lnTo>
                <a:lnTo>
                  <a:pt x="61993" y="1797804"/>
                </a:lnTo>
                <a:lnTo>
                  <a:pt x="1441343" y="991892"/>
                </a:lnTo>
                <a:lnTo>
                  <a:pt x="1441343" y="991892"/>
                </a:lnTo>
                <a:lnTo>
                  <a:pt x="1410346" y="0"/>
                </a:lnTo>
                <a:close/>
              </a:path>
            </a:pathLst>
          </a:custGeom>
          <a:solidFill>
            <a:schemeClr val="accent1">
              <a:alpha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Freeform 40"/>
          <p:cNvSpPr/>
          <p:nvPr/>
        </p:nvSpPr>
        <p:spPr>
          <a:xfrm>
            <a:off x="762000" y="4495800"/>
            <a:ext cx="1534332" cy="1410346"/>
          </a:xfrm>
          <a:custGeom>
            <a:avLst/>
            <a:gdLst>
              <a:gd name="connsiteX0" fmla="*/ 0 w 1534332"/>
              <a:gd name="connsiteY0" fmla="*/ 0 h 1410346"/>
              <a:gd name="connsiteX1" fmla="*/ 1503335 w 1534332"/>
              <a:gd name="connsiteY1" fmla="*/ 294468 h 1410346"/>
              <a:gd name="connsiteX2" fmla="*/ 1503335 w 1534332"/>
              <a:gd name="connsiteY2" fmla="*/ 294468 h 1410346"/>
              <a:gd name="connsiteX3" fmla="*/ 1534332 w 1534332"/>
              <a:gd name="connsiteY3" fmla="*/ 1410346 h 1410346"/>
              <a:gd name="connsiteX4" fmla="*/ 1534332 w 1534332"/>
              <a:gd name="connsiteY4" fmla="*/ 1410346 h 1410346"/>
              <a:gd name="connsiteX5" fmla="*/ 61993 w 1534332"/>
              <a:gd name="connsiteY5" fmla="*/ 1053885 h 1410346"/>
              <a:gd name="connsiteX6" fmla="*/ 61993 w 1534332"/>
              <a:gd name="connsiteY6" fmla="*/ 1053885 h 1410346"/>
              <a:gd name="connsiteX7" fmla="*/ 0 w 1534332"/>
              <a:gd name="connsiteY7" fmla="*/ 0 h 1410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34332" h="1410346">
                <a:moveTo>
                  <a:pt x="0" y="0"/>
                </a:moveTo>
                <a:lnTo>
                  <a:pt x="1503335" y="294468"/>
                </a:lnTo>
                <a:lnTo>
                  <a:pt x="1503335" y="294468"/>
                </a:lnTo>
                <a:lnTo>
                  <a:pt x="1534332" y="1410346"/>
                </a:lnTo>
                <a:lnTo>
                  <a:pt x="1534332" y="1410346"/>
                </a:lnTo>
                <a:lnTo>
                  <a:pt x="61993" y="1053885"/>
                </a:lnTo>
                <a:lnTo>
                  <a:pt x="61993" y="105388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4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Freeform 41"/>
          <p:cNvSpPr/>
          <p:nvPr/>
        </p:nvSpPr>
        <p:spPr>
          <a:xfrm>
            <a:off x="762000" y="3886200"/>
            <a:ext cx="1441343" cy="1676400"/>
          </a:xfrm>
          <a:custGeom>
            <a:avLst/>
            <a:gdLst>
              <a:gd name="connsiteX0" fmla="*/ 1410346 w 1441343"/>
              <a:gd name="connsiteY0" fmla="*/ 0 h 1797804"/>
              <a:gd name="connsiteX1" fmla="*/ 0 w 1441343"/>
              <a:gd name="connsiteY1" fmla="*/ 588936 h 1797804"/>
              <a:gd name="connsiteX2" fmla="*/ 0 w 1441343"/>
              <a:gd name="connsiteY2" fmla="*/ 588936 h 1797804"/>
              <a:gd name="connsiteX3" fmla="*/ 61993 w 1441343"/>
              <a:gd name="connsiteY3" fmla="*/ 1797804 h 1797804"/>
              <a:gd name="connsiteX4" fmla="*/ 61993 w 1441343"/>
              <a:gd name="connsiteY4" fmla="*/ 1797804 h 1797804"/>
              <a:gd name="connsiteX5" fmla="*/ 1441343 w 1441343"/>
              <a:gd name="connsiteY5" fmla="*/ 991892 h 1797804"/>
              <a:gd name="connsiteX6" fmla="*/ 1441343 w 1441343"/>
              <a:gd name="connsiteY6" fmla="*/ 991892 h 1797804"/>
              <a:gd name="connsiteX7" fmla="*/ 1410346 w 1441343"/>
              <a:gd name="connsiteY7" fmla="*/ 0 h 1797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41343" h="1797804">
                <a:moveTo>
                  <a:pt x="1410346" y="0"/>
                </a:moveTo>
                <a:lnTo>
                  <a:pt x="0" y="588936"/>
                </a:lnTo>
                <a:lnTo>
                  <a:pt x="0" y="588936"/>
                </a:lnTo>
                <a:lnTo>
                  <a:pt x="61993" y="1797804"/>
                </a:lnTo>
                <a:lnTo>
                  <a:pt x="61993" y="1797804"/>
                </a:lnTo>
                <a:lnTo>
                  <a:pt x="1441343" y="991892"/>
                </a:lnTo>
                <a:lnTo>
                  <a:pt x="1441343" y="991892"/>
                </a:lnTo>
                <a:lnTo>
                  <a:pt x="1410346" y="0"/>
                </a:lnTo>
                <a:close/>
              </a:path>
            </a:pathLst>
          </a:custGeom>
          <a:solidFill>
            <a:schemeClr val="accent1">
              <a:alpha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1.11022E-16 0.00047 L -0.375 0.3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8" y="15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01667 -0.0044 L -0.45834 0.32222 " pathEditMode="relative" rAng="0" ptsTypes="AA">
                                      <p:cBhvr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1" y="163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06667 0.09977 L -0.5 0.48843 " pathEditMode="relative" rAng="0" ptsTypes="AA">
                                      <p:cBhvr>
                                        <p:cTn id="1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7" y="194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15 0.12208 L -0.49167 0.37734 " pathEditMode="relative" rAng="0" ptsTypes="AA">
                                      <p:cBhvr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1" y="128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3.33333E-6 2.89017E-7 L -0.31666 0.29965 " pathEditMode="relative" rAng="0" ptsTypes="AA">
                                      <p:cBhvr>
                                        <p:cTn id="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" y="15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3.33333E-6 2.02312E-6 L -0.30834 0.28855 " pathEditMode="relative" rAng="0" ptsTypes="AA">
                                      <p:cBhvr>
                                        <p:cTn id="1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4" y="144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42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3.33333E-6 3.3526E-6 L -0.325 0.21086 " pathEditMode="relative" rAng="0" ptsTypes="AA">
                                      <p:cBhvr>
                                        <p:cTn id="1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2" y="105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42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.00833 0.03329 L -0.28334 0.26635 " pathEditMode="relative" rAng="0" ptsTypes="AA">
                                      <p:cBhvr>
                                        <p:cTn id="2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6" y="117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42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15833 0.04439 L -0.45 0.28855 " pathEditMode="relative" rAng="0" ptsTypes="AA">
                                      <p:cBhvr>
                                        <p:cTn id="2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6" y="122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42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1.7341E-7 L -0.2 0.16647 " pathEditMode="relative" rAng="0" ptsTypes="AA">
                                      <p:cBhvr>
                                        <p:cTn id="2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0" y="83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42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00833 -0.0111 L -0.19166 0.13318 " pathEditMode="relative" rAng="0" ptsTypes="AA">
                                      <p:cBhvr>
                                        <p:cTn id="2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2" y="72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42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-1.96532E-6 L -0.09167 0.06659 " pathEditMode="relative" rAng="0" ptsTypes="AA">
                                      <p:cBhvr>
                                        <p:cTn id="2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" y="33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42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.03333 -0.05549 L -0.04167 -0.0111 " pathEditMode="relative" rAng="0" ptsTypes="AA">
                                      <p:cBhvr>
                                        <p:cTn id="3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" y="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514600" y="152400"/>
            <a:ext cx="2971800" cy="52322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নিচে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র ছবিগুলো লক্ষ কর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Picture 7" descr="4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24400" y="838200"/>
            <a:ext cx="4223175" cy="3733801"/>
          </a:xfrm>
          <a:prstGeom prst="rect">
            <a:avLst/>
          </a:prstGeom>
        </p:spPr>
      </p:pic>
      <p:pic>
        <p:nvPicPr>
          <p:cNvPr id="11265" name="Picture 1" descr="C:\Users\DOEL\Desktop\KHULNA TTC 11-24 January\PICTURE\Historical place\greenhouse_effect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7972" y="838200"/>
            <a:ext cx="4341628" cy="3733800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609600" y="4800600"/>
            <a:ext cx="28956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গ্রিনহাউস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প্রতিক্রিয়া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953000" y="4724400"/>
            <a:ext cx="28956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     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কালো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ধোঁয়া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11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770" decel="10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770" decel="100000"/>
                                        <p:tgtEl>
                                          <p:spTgt spid="1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5" dur="77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7" dur="77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Punched Tape 3"/>
          <p:cNvSpPr/>
          <p:nvPr/>
        </p:nvSpPr>
        <p:spPr>
          <a:xfrm>
            <a:off x="228600" y="1295400"/>
            <a:ext cx="8229600" cy="3048000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914400" y="2438400"/>
            <a:ext cx="7543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err="1" smtClean="0">
                <a:solidFill>
                  <a:schemeClr val="accent4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বৈশ্বিক</a:t>
            </a:r>
            <a:r>
              <a:rPr lang="en-US" sz="60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chemeClr val="accent4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উষ্ণায়ন</a:t>
            </a:r>
            <a:r>
              <a:rPr lang="en-US" sz="60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  ও </a:t>
            </a:r>
            <a:r>
              <a:rPr lang="en-US" sz="6000" dirty="0" err="1" smtClean="0">
                <a:solidFill>
                  <a:schemeClr val="accent4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60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chemeClr val="accent4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প্রভাব</a:t>
            </a:r>
            <a:r>
              <a:rPr lang="en-US" sz="60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  </a:t>
            </a:r>
            <a:endParaRPr lang="en-US" sz="6000" dirty="0">
              <a:solidFill>
                <a:schemeClr val="accent4">
                  <a:lumMod val="20000"/>
                  <a:lumOff val="8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DOEL\Desktop\KHULNA TTC 11-24 January\PICTURE\Historical place\green house 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228600"/>
            <a:ext cx="3505200" cy="4419600"/>
          </a:xfrm>
          <a:prstGeom prst="rect">
            <a:avLst/>
          </a:prstGeom>
          <a:noFill/>
        </p:spPr>
      </p:pic>
      <p:pic>
        <p:nvPicPr>
          <p:cNvPr id="9" name="Picture 8" descr="à¦‡à¦ںà§‡à¦°-à¦­à¦¾à¦ںà¦¾_o_GIFSoup.com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8600" y="228600"/>
            <a:ext cx="4775200" cy="441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1905000"/>
            <a:ext cx="7315200" cy="206210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জনসংখ্যার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বিস্ফোরণ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বৃক্ষনিধন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ইঞ্জিনচালিত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যানবাহনসহ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বড়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বড়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শিল্প-কারখানার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কারনে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পরিবেশের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ভারসাম্য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নষ্ট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হচ্ছে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সৃষ্টি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হচ্ছে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নানাবিধ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সমস্যা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সমস্যাগুলো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হলো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বৈশ্বিক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উষ্ণায়ন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52600" y="1066800"/>
            <a:ext cx="5105400" cy="769441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বৈশ্বিক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উষ্ণায়ন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হল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- </a:t>
            </a:r>
            <a:endParaRPr lang="en-US" sz="4400" dirty="0"/>
          </a:p>
        </p:txBody>
      </p:sp>
      <p:sp>
        <p:nvSpPr>
          <p:cNvPr id="4" name="TextBox 3"/>
          <p:cNvSpPr txBox="1"/>
          <p:nvPr/>
        </p:nvSpPr>
        <p:spPr>
          <a:xfrm>
            <a:off x="762000" y="4038600"/>
            <a:ext cx="480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Punched Tape 1"/>
          <p:cNvSpPr/>
          <p:nvPr/>
        </p:nvSpPr>
        <p:spPr>
          <a:xfrm>
            <a:off x="1905000" y="1295400"/>
            <a:ext cx="4114800" cy="1143000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>                 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একক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066800" y="2667000"/>
            <a:ext cx="6781800" cy="156966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১। </a:t>
            </a:r>
            <a:r>
              <a:rPr lang="en-US" sz="3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বৈশ্বিক</a:t>
            </a: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উষ্ণায়ন</a:t>
            </a: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? </a:t>
            </a:r>
          </a:p>
          <a:p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২। </a:t>
            </a:r>
            <a:r>
              <a:rPr lang="en-US" sz="3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গ্রিনহাউস</a:t>
            </a: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? </a:t>
            </a:r>
          </a:p>
          <a:p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৩। </a:t>
            </a:r>
            <a:r>
              <a:rPr lang="en-US" sz="3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কালো</a:t>
            </a: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ধোঁয়ার</a:t>
            </a: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মাধ্যমে</a:t>
            </a: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সৃষ্ট</a:t>
            </a: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কচ্ছে</a:t>
            </a: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?   </a:t>
            </a:r>
            <a:endParaRPr lang="en-US" sz="32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" y="0"/>
            <a:ext cx="3810000" cy="2910657"/>
          </a:xfrm>
          <a:prstGeom prst="rect">
            <a:avLst/>
          </a:prstGeom>
        </p:spPr>
      </p:pic>
      <p:pic>
        <p:nvPicPr>
          <p:cNvPr id="3" name="Picture 2" descr="1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24400" y="0"/>
            <a:ext cx="3886200" cy="2873703"/>
          </a:xfrm>
          <a:prstGeom prst="rect">
            <a:avLst/>
          </a:prstGeom>
        </p:spPr>
      </p:pic>
      <p:pic>
        <p:nvPicPr>
          <p:cNvPr id="4" name="Picture 3" descr="1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81000" y="3429000"/>
            <a:ext cx="3962400" cy="2851945"/>
          </a:xfrm>
          <a:prstGeom prst="rect">
            <a:avLst/>
          </a:prstGeom>
        </p:spPr>
      </p:pic>
      <p:pic>
        <p:nvPicPr>
          <p:cNvPr id="5" name="Picture 4" descr="17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181600" y="3505200"/>
            <a:ext cx="3743123" cy="27432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371600" y="2971801"/>
            <a:ext cx="16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বৃক্ষ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নিধন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562600" y="2895600"/>
            <a:ext cx="2743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রাসায়নিক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সারের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ব্যবহার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219200" y="6396335"/>
            <a:ext cx="2133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গাড়ির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কালো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ধোঁয়া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867400" y="6396335"/>
            <a:ext cx="2743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যানবাহনের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সংখ্যা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বৃদ্ধি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1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2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8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6308" y="1"/>
            <a:ext cx="3679891" cy="2819399"/>
          </a:xfrm>
          <a:prstGeom prst="rect">
            <a:avLst/>
          </a:prstGeom>
        </p:spPr>
      </p:pic>
      <p:pic>
        <p:nvPicPr>
          <p:cNvPr id="3" name="Picture 2" descr="5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00600" y="1"/>
            <a:ext cx="3962400" cy="2828560"/>
          </a:xfrm>
          <a:prstGeom prst="rect">
            <a:avLst/>
          </a:prstGeom>
        </p:spPr>
      </p:pic>
      <p:pic>
        <p:nvPicPr>
          <p:cNvPr id="5" name="Picture 4" descr="49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876800" y="3429000"/>
            <a:ext cx="3962400" cy="2906984"/>
          </a:xfrm>
          <a:prstGeom prst="rect">
            <a:avLst/>
          </a:prstGeom>
        </p:spPr>
      </p:pic>
      <p:pic>
        <p:nvPicPr>
          <p:cNvPr id="6" name="Picture 5" descr="1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52400" y="3352800"/>
            <a:ext cx="3886200" cy="283231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14400" y="2895600"/>
            <a:ext cx="1905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     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বন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উজাড়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410200" y="2895600"/>
            <a:ext cx="2895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    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কালো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ধোঁয়া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81000" y="6248400"/>
            <a:ext cx="2895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         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কালো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ধোঁয়া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29200" y="6248400"/>
            <a:ext cx="2895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            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অসুস্থ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রোগী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 Same Side Corner Rectangle 1"/>
          <p:cNvSpPr/>
          <p:nvPr/>
        </p:nvSpPr>
        <p:spPr>
          <a:xfrm>
            <a:off x="685800" y="609600"/>
            <a:ext cx="8077200" cy="1066800"/>
          </a:xfrm>
          <a:prstGeom prst="round2Same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উপরের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চিত্র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গুলোর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প্রভাবে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যা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ঘটে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তা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হলো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---------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066800" y="2133601"/>
            <a:ext cx="7543800" cy="317009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ঘুর্ণিঝড়, 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             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সুনামি,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     </a:t>
            </a:r>
          </a:p>
          <a:p>
            <a:pPr>
              <a:buFont typeface="Wingdings" pitchFamily="2" charset="2"/>
              <a:buChar char="v"/>
            </a:pP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জলোচ্ছাস, 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          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আগ্নেয়গিরির অগ্নুৎপাত, </a:t>
            </a:r>
            <a:endParaRPr lang="en-US" sz="4000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 pitchFamily="2" charset="2"/>
              <a:buChar char="v"/>
            </a:pP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বন্যা,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                  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টর্নেডো</a:t>
            </a:r>
            <a:endParaRPr lang="en-US" sz="4000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 pitchFamily="2" charset="2"/>
              <a:buChar char="v"/>
            </a:pP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খরা, 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                  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নদীভাঙ্গন</a:t>
            </a:r>
            <a:endParaRPr lang="en-US" sz="4000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 pitchFamily="2" charset="2"/>
              <a:buChar char="v"/>
            </a:pP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, ইত্যাদি।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             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দুরারোগ্য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ব্যাধি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5-Point Star 3"/>
          <p:cNvSpPr/>
          <p:nvPr/>
        </p:nvSpPr>
        <p:spPr>
          <a:xfrm>
            <a:off x="4495800" y="2362200"/>
            <a:ext cx="228600" cy="2286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5-Point Star 4"/>
          <p:cNvSpPr/>
          <p:nvPr/>
        </p:nvSpPr>
        <p:spPr>
          <a:xfrm>
            <a:off x="4495800" y="2971800"/>
            <a:ext cx="228600" cy="2286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5-Point Star 5"/>
          <p:cNvSpPr/>
          <p:nvPr/>
        </p:nvSpPr>
        <p:spPr>
          <a:xfrm>
            <a:off x="4495800" y="3505200"/>
            <a:ext cx="228600" cy="2286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5-Point Star 6"/>
          <p:cNvSpPr/>
          <p:nvPr/>
        </p:nvSpPr>
        <p:spPr>
          <a:xfrm>
            <a:off x="4495800" y="4191000"/>
            <a:ext cx="228600" cy="2286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5-Point Star 11"/>
          <p:cNvSpPr/>
          <p:nvPr/>
        </p:nvSpPr>
        <p:spPr>
          <a:xfrm>
            <a:off x="4495800" y="4800600"/>
            <a:ext cx="228600" cy="2286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que 1"/>
          <p:cNvSpPr/>
          <p:nvPr/>
        </p:nvSpPr>
        <p:spPr>
          <a:xfrm>
            <a:off x="914400" y="762000"/>
            <a:ext cx="6858000" cy="1219200"/>
          </a:xfrm>
          <a:prstGeom prst="plaqu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dirty="0" err="1" smtClean="0">
                <a:latin typeface="NikoshBAN" pitchFamily="2" charset="0"/>
                <a:cs typeface="NikoshBAN" pitchFamily="2" charset="0"/>
              </a:rPr>
              <a:t>দলীয়</a:t>
            </a:r>
            <a:r>
              <a:rPr lang="en-US" sz="8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8800" dirty="0" err="1" smtClean="0">
                <a:latin typeface="NikoshBAN" pitchFamily="2" charset="0"/>
                <a:cs typeface="NikoshBAN" pitchFamily="2" charset="0"/>
              </a:rPr>
              <a:t>কাজ</a:t>
            </a:r>
            <a:endParaRPr lang="en-US" sz="8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Horizontal Scroll 2"/>
          <p:cNvSpPr/>
          <p:nvPr/>
        </p:nvSpPr>
        <p:spPr>
          <a:xfrm>
            <a:off x="304800" y="2133600"/>
            <a:ext cx="8382000" cy="4724400"/>
          </a:xfrm>
          <a:prstGeom prst="horizontalScroll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44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endParaRPr lang="en-US" sz="44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4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দল</a:t>
            </a:r>
            <a:r>
              <a:rPr lang="en-US" sz="4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-১</a:t>
            </a:r>
          </a:p>
          <a:p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১। </a:t>
            </a:r>
            <a:r>
              <a:rPr lang="en-US" sz="3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বৈশ্বিক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উষ্ণায়ন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কারনে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ঘটে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তার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দুটি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কারণ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? </a:t>
            </a:r>
          </a:p>
          <a:p>
            <a:endParaRPr lang="en-US" sz="36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3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দল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-২</a:t>
            </a:r>
          </a:p>
          <a:p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2। </a:t>
            </a:r>
            <a:r>
              <a:rPr lang="en-US" sz="3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বৈশ্বিক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উষ্ণায়নের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ক্ষতির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দিক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সমুহ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বর্ণনা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4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4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 </a:t>
            </a:r>
            <a:endParaRPr lang="en-US" sz="4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7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770" decel="100000"/>
                                        <p:tgtEl>
                                          <p:spTgt spid="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8" dur="77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0" dur="77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05000" y="0"/>
            <a:ext cx="4038600" cy="120032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7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72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52400" y="1828800"/>
            <a:ext cx="8763000" cy="323165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বৈশ্বিক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উষ্ণায়ন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? </a:t>
            </a:r>
          </a:p>
          <a:p>
            <a:pPr>
              <a:buFont typeface="Wingdings" pitchFamily="2" charset="2"/>
              <a:buChar char="Ø"/>
            </a:pP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বৈশ্বিক উষ্ণায়ন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সংঘটিত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হওয়ার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৩টি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কারন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বল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pPr>
              <a:buFont typeface="Wingdings" pitchFamily="2" charset="2"/>
              <a:buChar char="Ø"/>
            </a:pP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বৈশ্বিক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উষ্ণায়নে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র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প্রভাবে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সৃষ্ট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৫টি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ক্ষতির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দিক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বল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endParaRPr lang="en-US" sz="40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endParaRPr lang="bn-BD" sz="4000" dirty="0" smtClean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0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rizontal Scroll 1"/>
          <p:cNvSpPr/>
          <p:nvPr/>
        </p:nvSpPr>
        <p:spPr>
          <a:xfrm>
            <a:off x="1447800" y="2057400"/>
            <a:ext cx="5181600" cy="990600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>                    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বাড়ির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কাজ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33400" y="3124200"/>
            <a:ext cx="74676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২।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বৈশ্বিক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উষ্ণায়নের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প্রভাবে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মানুষ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পরিবেশ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জীবজন্তুর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কী-কী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ক্ষতি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হচ্ছে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হতে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পারে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তার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তালিকা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তৈরি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আনবে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।    </a:t>
            </a:r>
          </a:p>
        </p:txBody>
      </p:sp>
      <p:pic>
        <p:nvPicPr>
          <p:cNvPr id="10" name="Picture 2" descr="C:\Users\DOEL\Desktop\PICTURE\Historical place\home 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19400" y="152400"/>
            <a:ext cx="2514600" cy="1883523"/>
          </a:xfrm>
          <a:prstGeom prst="rect">
            <a:avLst/>
          </a:prstGeom>
          <a:noFill/>
        </p:spPr>
      </p:pic>
    </p:spTree>
  </p:cSld>
  <p:clrMapOvr>
    <a:masterClrMapping/>
  </p:clrMapOvr>
  <p:transition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ouble Wave 1"/>
          <p:cNvSpPr/>
          <p:nvPr/>
        </p:nvSpPr>
        <p:spPr>
          <a:xfrm>
            <a:off x="914400" y="381000"/>
            <a:ext cx="7162800" cy="1143000"/>
          </a:xfrm>
          <a:prstGeom prst="doubleWav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7200" dirty="0" smtClean="0">
                <a:latin typeface="NikoshBAN" pitchFamily="2" charset="0"/>
                <a:cs typeface="NikoshBAN" pitchFamily="2" charset="0"/>
              </a:rPr>
              <a:t>    </a:t>
            </a:r>
            <a:r>
              <a:rPr lang="en-US" sz="7200" dirty="0" err="1" smtClean="0">
                <a:latin typeface="NikoshBAN" pitchFamily="2" charset="0"/>
                <a:cs typeface="NikoshBAN" pitchFamily="2" charset="0"/>
              </a:rPr>
              <a:t>সকলকে</a:t>
            </a:r>
            <a:r>
              <a:rPr lang="en-US" sz="7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dirty="0" err="1" smtClean="0">
                <a:latin typeface="NikoshBAN" pitchFamily="2" charset="0"/>
                <a:cs typeface="NikoshBAN" pitchFamily="2" charset="0"/>
              </a:rPr>
              <a:t>ধন্যবাদ</a:t>
            </a:r>
            <a:r>
              <a:rPr lang="en-US" sz="72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7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 descr="1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0" y="1828800"/>
            <a:ext cx="6606283" cy="4155188"/>
          </a:xfrm>
          <a:prstGeom prst="rect">
            <a:avLst/>
          </a:prstGeom>
        </p:spPr>
      </p:pic>
    </p:spTree>
  </p:cSld>
  <p:clrMapOvr>
    <a:masterClrMapping/>
  </p:clrMapOvr>
  <p:transition>
    <p:sndAc>
      <p:stSnd>
        <p:snd r:embed="rId2" name="applause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7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770" decel="100000"/>
                                        <p:tgtEl>
                                          <p:spTgt spid="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8" dur="77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0" dur="77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782</TotalTime>
  <Words>273</Words>
  <Application>Microsoft Office PowerPoint</Application>
  <PresentationFormat>On-screen Show (4:3)</PresentationFormat>
  <Paragraphs>63</Paragraphs>
  <Slides>17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Flow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DOEL</dc:creator>
  <cp:lastModifiedBy>DOEL</cp:lastModifiedBy>
  <cp:revision>177</cp:revision>
  <dcterms:created xsi:type="dcterms:W3CDTF">2006-08-16T00:00:00Z</dcterms:created>
  <dcterms:modified xsi:type="dcterms:W3CDTF">2014-01-23T18:16:53Z</dcterms:modified>
</cp:coreProperties>
</file>